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02" r:id="rId3"/>
    <p:sldId id="318" r:id="rId4"/>
    <p:sldId id="319" r:id="rId5"/>
    <p:sldId id="301" r:id="rId6"/>
    <p:sldId id="274" r:id="rId7"/>
    <p:sldId id="305" r:id="rId8"/>
    <p:sldId id="306" r:id="rId9"/>
    <p:sldId id="310" r:id="rId10"/>
    <p:sldId id="309" r:id="rId11"/>
    <p:sldId id="311" r:id="rId12"/>
    <p:sldId id="308" r:id="rId13"/>
    <p:sldId id="304" r:id="rId14"/>
    <p:sldId id="312" r:id="rId15"/>
    <p:sldId id="313" r:id="rId16"/>
    <p:sldId id="31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A4EFD-A9F7-4B57-A4B7-ACB90CDF4320}" type="doc">
      <dgm:prSet loTypeId="urn:microsoft.com/office/officeart/2005/8/layout/h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C30EBD3-9AA2-431F-B6BA-4FF35F31E257}">
      <dgm:prSet/>
      <dgm:spPr/>
      <dgm:t>
        <a:bodyPr/>
        <a:lstStyle/>
        <a:p>
          <a:r>
            <a:rPr lang="es-AR" b="1"/>
            <a:t>Sistema Interamericano de Derechos Humanos</a:t>
          </a:r>
          <a:endParaRPr lang="en-US"/>
        </a:p>
      </dgm:t>
    </dgm:pt>
    <dgm:pt modelId="{114E9523-448D-4304-8FA7-7BFB329FB125}" type="parTrans" cxnId="{2DE51643-4722-4A90-9E49-DF2B68F0959D}">
      <dgm:prSet/>
      <dgm:spPr/>
      <dgm:t>
        <a:bodyPr/>
        <a:lstStyle/>
        <a:p>
          <a:endParaRPr lang="en-US"/>
        </a:p>
      </dgm:t>
    </dgm:pt>
    <dgm:pt modelId="{805AB2E6-43D2-4603-9E2C-F7558C4EF8D7}" type="sibTrans" cxnId="{2DE51643-4722-4A90-9E49-DF2B68F0959D}">
      <dgm:prSet/>
      <dgm:spPr/>
      <dgm:t>
        <a:bodyPr/>
        <a:lstStyle/>
        <a:p>
          <a:endParaRPr lang="en-US"/>
        </a:p>
      </dgm:t>
    </dgm:pt>
    <dgm:pt modelId="{3F4F005D-08B4-451F-AB0A-EC9C741B4137}">
      <dgm:prSet/>
      <dgm:spPr/>
      <dgm:t>
        <a:bodyPr/>
        <a:lstStyle/>
        <a:p>
          <a:r>
            <a:rPr lang="es-AR" b="1" dirty="0"/>
            <a:t>Corte Interamericana</a:t>
          </a:r>
          <a:endParaRPr lang="en-US" dirty="0"/>
        </a:p>
      </dgm:t>
    </dgm:pt>
    <dgm:pt modelId="{049EF14B-8954-42A7-831C-E90F7077496A}" type="parTrans" cxnId="{47631804-E080-4152-947C-AACE11254BB7}">
      <dgm:prSet/>
      <dgm:spPr/>
      <dgm:t>
        <a:bodyPr/>
        <a:lstStyle/>
        <a:p>
          <a:endParaRPr lang="en-US"/>
        </a:p>
      </dgm:t>
    </dgm:pt>
    <dgm:pt modelId="{A92A69A8-F0DA-45AE-A8BB-85FE1668BD75}" type="sibTrans" cxnId="{47631804-E080-4152-947C-AACE11254BB7}">
      <dgm:prSet/>
      <dgm:spPr/>
      <dgm:t>
        <a:bodyPr/>
        <a:lstStyle/>
        <a:p>
          <a:endParaRPr lang="en-US"/>
        </a:p>
      </dgm:t>
    </dgm:pt>
    <dgm:pt modelId="{F028D358-C2AF-4554-B48C-105C0F5CC7F2}">
      <dgm:prSet/>
      <dgm:spPr/>
      <dgm:t>
        <a:bodyPr/>
        <a:lstStyle/>
        <a:p>
          <a:r>
            <a:rPr lang="es-AR" b="1" dirty="0"/>
            <a:t>Opinión Consultiva OC-21/14 (2014)</a:t>
          </a:r>
          <a:endParaRPr lang="en-US" dirty="0"/>
        </a:p>
      </dgm:t>
    </dgm:pt>
    <dgm:pt modelId="{2DBE6027-5B65-42F1-89EC-75A50A7B9558}" type="parTrans" cxnId="{097E000C-EFA7-497C-A2E5-85FCE6E98890}">
      <dgm:prSet/>
      <dgm:spPr/>
      <dgm:t>
        <a:bodyPr/>
        <a:lstStyle/>
        <a:p>
          <a:endParaRPr lang="en-US"/>
        </a:p>
      </dgm:t>
    </dgm:pt>
    <dgm:pt modelId="{7457B16F-0EB7-4B47-9ACC-C2217E60B2D5}" type="sibTrans" cxnId="{097E000C-EFA7-497C-A2E5-85FCE6E98890}">
      <dgm:prSet/>
      <dgm:spPr/>
      <dgm:t>
        <a:bodyPr/>
        <a:lstStyle/>
        <a:p>
          <a:endParaRPr lang="en-US"/>
        </a:p>
      </dgm:t>
    </dgm:pt>
    <dgm:pt modelId="{A4E94E8F-BA37-4384-AC5E-0FC0FD14BA38}">
      <dgm:prSet/>
      <dgm:spPr/>
      <dgm:t>
        <a:bodyPr/>
        <a:lstStyle/>
        <a:p>
          <a:r>
            <a:rPr lang="es-AR" b="1"/>
            <a:t>Sentencias: Familia Pacheco Tineo v. Estado Plurinacional de Bolivia</a:t>
          </a:r>
          <a:endParaRPr lang="en-US"/>
        </a:p>
      </dgm:t>
    </dgm:pt>
    <dgm:pt modelId="{6D847B66-F8DB-40D2-BB4B-EF0819A5E410}" type="parTrans" cxnId="{8AB92D1E-4558-4BC8-A25C-5642BAA6D792}">
      <dgm:prSet/>
      <dgm:spPr/>
      <dgm:t>
        <a:bodyPr/>
        <a:lstStyle/>
        <a:p>
          <a:endParaRPr lang="en-US"/>
        </a:p>
      </dgm:t>
    </dgm:pt>
    <dgm:pt modelId="{F30CFB04-407F-44F0-A360-B2A88B4DD201}" type="sibTrans" cxnId="{8AB92D1E-4558-4BC8-A25C-5642BAA6D792}">
      <dgm:prSet/>
      <dgm:spPr/>
      <dgm:t>
        <a:bodyPr/>
        <a:lstStyle/>
        <a:p>
          <a:endParaRPr lang="en-US"/>
        </a:p>
      </dgm:t>
    </dgm:pt>
    <dgm:pt modelId="{49FCB498-18E3-441B-AE63-CB2040ABEC77}">
      <dgm:prSet/>
      <dgm:spPr/>
      <dgm:t>
        <a:bodyPr/>
        <a:lstStyle/>
        <a:p>
          <a:r>
            <a:rPr lang="es-AR" b="1"/>
            <a:t>Comisión Interamericana</a:t>
          </a:r>
          <a:endParaRPr lang="en-US"/>
        </a:p>
      </dgm:t>
    </dgm:pt>
    <dgm:pt modelId="{046F4623-45A3-41AA-ABA5-DE162628AD3C}" type="parTrans" cxnId="{AF6C8E1B-F182-4DB8-92BC-A8D185347C8C}">
      <dgm:prSet/>
      <dgm:spPr/>
      <dgm:t>
        <a:bodyPr/>
        <a:lstStyle/>
        <a:p>
          <a:endParaRPr lang="en-US"/>
        </a:p>
      </dgm:t>
    </dgm:pt>
    <dgm:pt modelId="{D8D31C03-A101-4587-B737-93B0CC02082F}" type="sibTrans" cxnId="{AF6C8E1B-F182-4DB8-92BC-A8D185347C8C}">
      <dgm:prSet/>
      <dgm:spPr/>
      <dgm:t>
        <a:bodyPr/>
        <a:lstStyle/>
        <a:p>
          <a:endParaRPr lang="en-US"/>
        </a:p>
      </dgm:t>
    </dgm:pt>
    <dgm:pt modelId="{DAE3EBFA-AA53-417E-8D3B-9C6B796678DA}">
      <dgm:prSet/>
      <dgm:spPr/>
      <dgm:t>
        <a:bodyPr/>
        <a:lstStyle/>
        <a:p>
          <a:r>
            <a:rPr lang="es-AR" b="1"/>
            <a:t>Principios interamericanos sobre derechos de personas migrantes y otras en contexto de movilidad (2019)</a:t>
          </a:r>
          <a:endParaRPr lang="en-US"/>
        </a:p>
      </dgm:t>
    </dgm:pt>
    <dgm:pt modelId="{711293B7-74FE-443C-B137-77C41256AA46}" type="parTrans" cxnId="{936951CA-2CE8-4C04-AC83-3D3D2E71ABAF}">
      <dgm:prSet/>
      <dgm:spPr/>
      <dgm:t>
        <a:bodyPr/>
        <a:lstStyle/>
        <a:p>
          <a:endParaRPr lang="en-US"/>
        </a:p>
      </dgm:t>
    </dgm:pt>
    <dgm:pt modelId="{B4CB300B-CC6F-47D1-9A1B-FCD3208F28FB}" type="sibTrans" cxnId="{936951CA-2CE8-4C04-AC83-3D3D2E71ABAF}">
      <dgm:prSet/>
      <dgm:spPr/>
      <dgm:t>
        <a:bodyPr/>
        <a:lstStyle/>
        <a:p>
          <a:endParaRPr lang="en-US"/>
        </a:p>
      </dgm:t>
    </dgm:pt>
    <dgm:pt modelId="{0E0612CA-5147-4A3C-976B-A030DDEA6728}">
      <dgm:prSet/>
      <dgm:spPr/>
      <dgm:t>
        <a:bodyPr/>
        <a:lstStyle/>
        <a:p>
          <a:r>
            <a:rPr lang="es-AR" b="1" dirty="0"/>
            <a:t>Informes de casos, visitas a países, informes de Relatorías (migrantes, niñez, mujer)</a:t>
          </a:r>
          <a:endParaRPr lang="en-US" dirty="0"/>
        </a:p>
      </dgm:t>
    </dgm:pt>
    <dgm:pt modelId="{7EEB8BAA-77FA-4747-BBDD-7DA49728294B}" type="parTrans" cxnId="{219138F2-E592-4A64-A167-6D14130BF016}">
      <dgm:prSet/>
      <dgm:spPr/>
      <dgm:t>
        <a:bodyPr/>
        <a:lstStyle/>
        <a:p>
          <a:endParaRPr lang="en-US"/>
        </a:p>
      </dgm:t>
    </dgm:pt>
    <dgm:pt modelId="{964FFAD9-754F-47DE-ADC1-D676C8F69500}" type="sibTrans" cxnId="{219138F2-E592-4A64-A167-6D14130BF016}">
      <dgm:prSet/>
      <dgm:spPr/>
      <dgm:t>
        <a:bodyPr/>
        <a:lstStyle/>
        <a:p>
          <a:endParaRPr lang="en-US"/>
        </a:p>
      </dgm:t>
    </dgm:pt>
    <dgm:pt modelId="{D28CCBD4-9514-44B0-B72B-786D99622096}">
      <dgm:prSet/>
      <dgm:spPr/>
      <dgm:t>
        <a:bodyPr/>
        <a:lstStyle/>
        <a:p>
          <a:r>
            <a:rPr lang="es-AR" b="1"/>
            <a:t>Sistema Universal de Derechos Humanos</a:t>
          </a:r>
          <a:endParaRPr lang="en-US"/>
        </a:p>
      </dgm:t>
    </dgm:pt>
    <dgm:pt modelId="{815A469C-1C1B-477A-AED9-9EB462AF3990}" type="parTrans" cxnId="{B8CD3FD8-56B0-4849-B33E-09BC52B8E0BB}">
      <dgm:prSet/>
      <dgm:spPr/>
      <dgm:t>
        <a:bodyPr/>
        <a:lstStyle/>
        <a:p>
          <a:endParaRPr lang="en-US"/>
        </a:p>
      </dgm:t>
    </dgm:pt>
    <dgm:pt modelId="{4594D9A9-DA3C-4211-9270-02F6F7C6AE62}" type="sibTrans" cxnId="{B8CD3FD8-56B0-4849-B33E-09BC52B8E0BB}">
      <dgm:prSet/>
      <dgm:spPr/>
      <dgm:t>
        <a:bodyPr/>
        <a:lstStyle/>
        <a:p>
          <a:endParaRPr lang="en-US"/>
        </a:p>
      </dgm:t>
    </dgm:pt>
    <dgm:pt modelId="{D9951727-7281-41E9-A699-73F33F418CAB}">
      <dgm:prSet/>
      <dgm:spPr/>
      <dgm:t>
        <a:bodyPr/>
        <a:lstStyle/>
        <a:p>
          <a:r>
            <a:rPr lang="es-AR" b="1"/>
            <a:t>Comité Derechos del Niño y Comité Derechos Trabajadores/as Migrantes: Observaciones Generales Conjuntas Nos. 22 y 23 CRC y  3 y 4 CMW (2017)</a:t>
          </a:r>
          <a:endParaRPr lang="en-US"/>
        </a:p>
      </dgm:t>
    </dgm:pt>
    <dgm:pt modelId="{1FB6DB21-31C6-4BDB-93F7-1CA44860B5EC}" type="parTrans" cxnId="{CAD6598A-8A02-4D78-B87F-8CFE7AE947EA}">
      <dgm:prSet/>
      <dgm:spPr/>
      <dgm:t>
        <a:bodyPr/>
        <a:lstStyle/>
        <a:p>
          <a:endParaRPr lang="en-US"/>
        </a:p>
      </dgm:t>
    </dgm:pt>
    <dgm:pt modelId="{8301BAD6-BED8-4C91-89E0-3B969F6DB415}" type="sibTrans" cxnId="{CAD6598A-8A02-4D78-B87F-8CFE7AE947EA}">
      <dgm:prSet/>
      <dgm:spPr/>
      <dgm:t>
        <a:bodyPr/>
        <a:lstStyle/>
        <a:p>
          <a:endParaRPr lang="en-US"/>
        </a:p>
      </dgm:t>
    </dgm:pt>
    <dgm:pt modelId="{3A505C60-79CC-4ED0-9EC0-24E342B3E007}">
      <dgm:prSet/>
      <dgm:spPr/>
      <dgm:t>
        <a:bodyPr/>
        <a:lstStyle/>
        <a:p>
          <a:r>
            <a:rPr lang="es-AR" b="1" dirty="0"/>
            <a:t>CRC: Observación General No. 6 (2005)</a:t>
          </a:r>
          <a:endParaRPr lang="en-US" dirty="0"/>
        </a:p>
      </dgm:t>
    </dgm:pt>
    <dgm:pt modelId="{0214F55D-C3AA-4034-B021-A7E0F7E7C736}" type="parTrans" cxnId="{550D36BE-97A2-4C77-865A-799924DDD294}">
      <dgm:prSet/>
      <dgm:spPr/>
      <dgm:t>
        <a:bodyPr/>
        <a:lstStyle/>
        <a:p>
          <a:endParaRPr lang="en-US"/>
        </a:p>
      </dgm:t>
    </dgm:pt>
    <dgm:pt modelId="{F35B88BF-958D-4116-9C03-ED4DD6C1EE6A}" type="sibTrans" cxnId="{550D36BE-97A2-4C77-865A-799924DDD294}">
      <dgm:prSet/>
      <dgm:spPr/>
      <dgm:t>
        <a:bodyPr/>
        <a:lstStyle/>
        <a:p>
          <a:endParaRPr lang="en-US"/>
        </a:p>
      </dgm:t>
    </dgm:pt>
    <dgm:pt modelId="{302947E2-EF46-4608-95B1-26A5897FF6DC}">
      <dgm:prSet/>
      <dgm:spPr/>
      <dgm:t>
        <a:bodyPr/>
        <a:lstStyle/>
        <a:p>
          <a:r>
            <a:rPr lang="es-AR" b="1"/>
            <a:t>CMW y CRC: Recomendaciones periódicas a los Estados</a:t>
          </a:r>
          <a:endParaRPr lang="en-US"/>
        </a:p>
      </dgm:t>
    </dgm:pt>
    <dgm:pt modelId="{73F416DA-88A9-4428-AFA6-57D8EF95932C}" type="parTrans" cxnId="{C3150103-FFA1-4531-93E7-CE7806EA9AD1}">
      <dgm:prSet/>
      <dgm:spPr/>
      <dgm:t>
        <a:bodyPr/>
        <a:lstStyle/>
        <a:p>
          <a:endParaRPr lang="en-US"/>
        </a:p>
      </dgm:t>
    </dgm:pt>
    <dgm:pt modelId="{4683B941-3E8D-4072-A6A2-BDE15DF4D0E2}" type="sibTrans" cxnId="{C3150103-FFA1-4531-93E7-CE7806EA9AD1}">
      <dgm:prSet/>
      <dgm:spPr/>
      <dgm:t>
        <a:bodyPr/>
        <a:lstStyle/>
        <a:p>
          <a:endParaRPr lang="en-US"/>
        </a:p>
      </dgm:t>
    </dgm:pt>
    <dgm:pt modelId="{E82CA5F9-D6F3-40CD-B675-25FD9F916B74}">
      <dgm:prSet/>
      <dgm:spPr/>
      <dgm:t>
        <a:bodyPr/>
        <a:lstStyle/>
        <a:p>
          <a:r>
            <a:rPr lang="es-AR" b="1" dirty="0"/>
            <a:t>Ejemplo: CMW, Recomendaciones a México (2017)</a:t>
          </a:r>
          <a:endParaRPr lang="en-US" dirty="0"/>
        </a:p>
      </dgm:t>
    </dgm:pt>
    <dgm:pt modelId="{4BADC6C2-7952-49D3-A0FB-DD7CB398153E}" type="parTrans" cxnId="{FCE69353-CD68-4FC8-9004-06A27EFD34A1}">
      <dgm:prSet/>
      <dgm:spPr/>
      <dgm:t>
        <a:bodyPr/>
        <a:lstStyle/>
        <a:p>
          <a:endParaRPr lang="en-US"/>
        </a:p>
      </dgm:t>
    </dgm:pt>
    <dgm:pt modelId="{4E0A072C-EE78-46D7-9D2A-3C6EA72ED8F0}" type="sibTrans" cxnId="{FCE69353-CD68-4FC8-9004-06A27EFD34A1}">
      <dgm:prSet/>
      <dgm:spPr/>
      <dgm:t>
        <a:bodyPr/>
        <a:lstStyle/>
        <a:p>
          <a:endParaRPr lang="en-US"/>
        </a:p>
      </dgm:t>
    </dgm:pt>
    <dgm:pt modelId="{81CA168F-8341-49DF-8823-3435FD362DA5}">
      <dgm:prSet/>
      <dgm:spPr/>
      <dgm:t>
        <a:bodyPr/>
        <a:lstStyle/>
        <a:p>
          <a:r>
            <a:rPr lang="es-AR" b="1"/>
            <a:t>Observaciones y Recomendaciones de otros Comités</a:t>
          </a:r>
          <a:endParaRPr lang="en-US"/>
        </a:p>
      </dgm:t>
    </dgm:pt>
    <dgm:pt modelId="{65AA654B-9797-4319-A763-2A0C12BF1D99}" type="parTrans" cxnId="{61DC5398-ED87-4F30-8B5A-10E2B88AF2F3}">
      <dgm:prSet/>
      <dgm:spPr/>
      <dgm:t>
        <a:bodyPr/>
        <a:lstStyle/>
        <a:p>
          <a:endParaRPr lang="en-US"/>
        </a:p>
      </dgm:t>
    </dgm:pt>
    <dgm:pt modelId="{FA553009-CD9A-4D11-9C2C-818D2209F4A7}" type="sibTrans" cxnId="{61DC5398-ED87-4F30-8B5A-10E2B88AF2F3}">
      <dgm:prSet/>
      <dgm:spPr/>
      <dgm:t>
        <a:bodyPr/>
        <a:lstStyle/>
        <a:p>
          <a:endParaRPr lang="en-US"/>
        </a:p>
      </dgm:t>
    </dgm:pt>
    <dgm:pt modelId="{3B03D31E-CAF0-4F84-8437-B060416FB97F}">
      <dgm:prSet/>
      <dgm:spPr/>
      <dgm:t>
        <a:bodyPr/>
        <a:lstStyle/>
        <a:p>
          <a:r>
            <a:rPr lang="en-GB" b="1"/>
            <a:t>Relatorías y otros mecanismos especiales (temáticos)</a:t>
          </a:r>
          <a:endParaRPr lang="en-US"/>
        </a:p>
      </dgm:t>
    </dgm:pt>
    <dgm:pt modelId="{FEA15AE7-A411-48D0-B121-190AB5855C6F}" type="parTrans" cxnId="{4E4DFC58-433A-4CF3-AAD3-5F0F8BEFF701}">
      <dgm:prSet/>
      <dgm:spPr/>
      <dgm:t>
        <a:bodyPr/>
        <a:lstStyle/>
        <a:p>
          <a:endParaRPr lang="en-US"/>
        </a:p>
      </dgm:t>
    </dgm:pt>
    <dgm:pt modelId="{B9A59806-9C18-4F23-829C-E5D0F79124A9}" type="sibTrans" cxnId="{4E4DFC58-433A-4CF3-AAD3-5F0F8BEFF701}">
      <dgm:prSet/>
      <dgm:spPr/>
      <dgm:t>
        <a:bodyPr/>
        <a:lstStyle/>
        <a:p>
          <a:endParaRPr lang="en-US"/>
        </a:p>
      </dgm:t>
    </dgm:pt>
    <dgm:pt modelId="{B063CB4A-7AFC-40B9-B175-599E78C572EC}" type="pres">
      <dgm:prSet presAssocID="{630A4EFD-A9F7-4B57-A4B7-ACB90CDF4320}" presName="Name0" presStyleCnt="0">
        <dgm:presLayoutVars>
          <dgm:dir/>
          <dgm:animLvl val="lvl"/>
          <dgm:resizeHandles val="exact"/>
        </dgm:presLayoutVars>
      </dgm:prSet>
      <dgm:spPr/>
    </dgm:pt>
    <dgm:pt modelId="{6B73F3A3-01E0-4F58-B3E1-BFAB4E4C324F}" type="pres">
      <dgm:prSet presAssocID="{BC30EBD3-9AA2-431F-B6BA-4FF35F31E257}" presName="composite" presStyleCnt="0"/>
      <dgm:spPr/>
    </dgm:pt>
    <dgm:pt modelId="{2F376869-40F7-44E8-B03E-F34D7E702F7A}" type="pres">
      <dgm:prSet presAssocID="{BC30EBD3-9AA2-431F-B6BA-4FF35F31E25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9A8F2D9-D59C-44EE-A2E8-146963770E73}" type="pres">
      <dgm:prSet presAssocID="{BC30EBD3-9AA2-431F-B6BA-4FF35F31E257}" presName="desTx" presStyleLbl="alignAccFollowNode1" presStyleIdx="0" presStyleCnt="2">
        <dgm:presLayoutVars>
          <dgm:bulletEnabled val="1"/>
        </dgm:presLayoutVars>
      </dgm:prSet>
      <dgm:spPr/>
    </dgm:pt>
    <dgm:pt modelId="{86EBE984-5675-4A13-BFA5-588A6BCF718C}" type="pres">
      <dgm:prSet presAssocID="{805AB2E6-43D2-4603-9E2C-F7558C4EF8D7}" presName="space" presStyleCnt="0"/>
      <dgm:spPr/>
    </dgm:pt>
    <dgm:pt modelId="{A5764B6A-B2D5-4A21-9191-C3B1F6930F51}" type="pres">
      <dgm:prSet presAssocID="{D28CCBD4-9514-44B0-B72B-786D99622096}" presName="composite" presStyleCnt="0"/>
      <dgm:spPr/>
    </dgm:pt>
    <dgm:pt modelId="{776D19FE-40EC-4DA8-9330-391F8D37E613}" type="pres">
      <dgm:prSet presAssocID="{D28CCBD4-9514-44B0-B72B-786D9962209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1CE12A52-7CA3-45F1-B8B0-0D5B4A66EDA4}" type="pres">
      <dgm:prSet presAssocID="{D28CCBD4-9514-44B0-B72B-786D99622096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C3150103-FFA1-4531-93E7-CE7806EA9AD1}" srcId="{D28CCBD4-9514-44B0-B72B-786D99622096}" destId="{302947E2-EF46-4608-95B1-26A5897FF6DC}" srcOrd="2" destOrd="0" parTransId="{73F416DA-88A9-4428-AFA6-57D8EF95932C}" sibTransId="{4683B941-3E8D-4072-A6A2-BDE15DF4D0E2}"/>
    <dgm:cxn modelId="{47631804-E080-4152-947C-AACE11254BB7}" srcId="{BC30EBD3-9AA2-431F-B6BA-4FF35F31E257}" destId="{3F4F005D-08B4-451F-AB0A-EC9C741B4137}" srcOrd="0" destOrd="0" parTransId="{049EF14B-8954-42A7-831C-E90F7077496A}" sibTransId="{A92A69A8-F0DA-45AE-A8BB-85FE1668BD75}"/>
    <dgm:cxn modelId="{097E000C-EFA7-497C-A2E5-85FCE6E98890}" srcId="{3F4F005D-08B4-451F-AB0A-EC9C741B4137}" destId="{F028D358-C2AF-4554-B48C-105C0F5CC7F2}" srcOrd="0" destOrd="0" parTransId="{2DBE6027-5B65-42F1-89EC-75A50A7B9558}" sibTransId="{7457B16F-0EB7-4B47-9ACC-C2217E60B2D5}"/>
    <dgm:cxn modelId="{AF6C8E1B-F182-4DB8-92BC-A8D185347C8C}" srcId="{BC30EBD3-9AA2-431F-B6BA-4FF35F31E257}" destId="{49FCB498-18E3-441B-AE63-CB2040ABEC77}" srcOrd="1" destOrd="0" parTransId="{046F4623-45A3-41AA-ABA5-DE162628AD3C}" sibTransId="{D8D31C03-A101-4587-B737-93B0CC02082F}"/>
    <dgm:cxn modelId="{8AB92D1E-4558-4BC8-A25C-5642BAA6D792}" srcId="{3F4F005D-08B4-451F-AB0A-EC9C741B4137}" destId="{A4E94E8F-BA37-4384-AC5E-0FC0FD14BA38}" srcOrd="1" destOrd="0" parTransId="{6D847B66-F8DB-40D2-BB4B-EF0819A5E410}" sibTransId="{F30CFB04-407F-44F0-A360-B2A88B4DD201}"/>
    <dgm:cxn modelId="{A6241437-A261-4BD1-9BB3-24F9142D8700}" type="presOf" srcId="{49FCB498-18E3-441B-AE63-CB2040ABEC77}" destId="{E9A8F2D9-D59C-44EE-A2E8-146963770E73}" srcOrd="0" destOrd="3" presId="urn:microsoft.com/office/officeart/2005/8/layout/hList1"/>
    <dgm:cxn modelId="{41B5E13F-1800-438F-8A4F-A0DF7CEF269E}" type="presOf" srcId="{630A4EFD-A9F7-4B57-A4B7-ACB90CDF4320}" destId="{B063CB4A-7AFC-40B9-B175-599E78C572EC}" srcOrd="0" destOrd="0" presId="urn:microsoft.com/office/officeart/2005/8/layout/hList1"/>
    <dgm:cxn modelId="{2DE51643-4722-4A90-9E49-DF2B68F0959D}" srcId="{630A4EFD-A9F7-4B57-A4B7-ACB90CDF4320}" destId="{BC30EBD3-9AA2-431F-B6BA-4FF35F31E257}" srcOrd="0" destOrd="0" parTransId="{114E9523-448D-4304-8FA7-7BFB329FB125}" sibTransId="{805AB2E6-43D2-4603-9E2C-F7558C4EF8D7}"/>
    <dgm:cxn modelId="{4013AD64-5924-433D-9FD2-AA91BDAB1C9C}" type="presOf" srcId="{E82CA5F9-D6F3-40CD-B675-25FD9F916B74}" destId="{1CE12A52-7CA3-45F1-B8B0-0D5B4A66EDA4}" srcOrd="0" destOrd="3" presId="urn:microsoft.com/office/officeart/2005/8/layout/hList1"/>
    <dgm:cxn modelId="{96E8AB4A-B595-49AB-AC99-F22F27D22A01}" type="presOf" srcId="{F028D358-C2AF-4554-B48C-105C0F5CC7F2}" destId="{E9A8F2D9-D59C-44EE-A2E8-146963770E73}" srcOrd="0" destOrd="1" presId="urn:microsoft.com/office/officeart/2005/8/layout/hList1"/>
    <dgm:cxn modelId="{9258A86B-05DD-497F-8A17-152C70BBFCE9}" type="presOf" srcId="{D9951727-7281-41E9-A699-73F33F418CAB}" destId="{1CE12A52-7CA3-45F1-B8B0-0D5B4A66EDA4}" srcOrd="0" destOrd="0" presId="urn:microsoft.com/office/officeart/2005/8/layout/hList1"/>
    <dgm:cxn modelId="{2EB43D53-D4D2-483F-9EE4-E03AC34397A4}" type="presOf" srcId="{3A505C60-79CC-4ED0-9EC0-24E342B3E007}" destId="{1CE12A52-7CA3-45F1-B8B0-0D5B4A66EDA4}" srcOrd="0" destOrd="1" presId="urn:microsoft.com/office/officeart/2005/8/layout/hList1"/>
    <dgm:cxn modelId="{FCE69353-CD68-4FC8-9004-06A27EFD34A1}" srcId="{302947E2-EF46-4608-95B1-26A5897FF6DC}" destId="{E82CA5F9-D6F3-40CD-B675-25FD9F916B74}" srcOrd="0" destOrd="0" parTransId="{4BADC6C2-7952-49D3-A0FB-DD7CB398153E}" sibTransId="{4E0A072C-EE78-46D7-9D2A-3C6EA72ED8F0}"/>
    <dgm:cxn modelId="{73402757-101B-40D7-B29C-8BF8D7E8AC8A}" type="presOf" srcId="{D28CCBD4-9514-44B0-B72B-786D99622096}" destId="{776D19FE-40EC-4DA8-9330-391F8D37E613}" srcOrd="0" destOrd="0" presId="urn:microsoft.com/office/officeart/2005/8/layout/hList1"/>
    <dgm:cxn modelId="{4E4DFC58-433A-4CF3-AAD3-5F0F8BEFF701}" srcId="{D28CCBD4-9514-44B0-B72B-786D99622096}" destId="{3B03D31E-CAF0-4F84-8437-B060416FB97F}" srcOrd="4" destOrd="0" parTransId="{FEA15AE7-A411-48D0-B121-190AB5855C6F}" sibTransId="{B9A59806-9C18-4F23-829C-E5D0F79124A9}"/>
    <dgm:cxn modelId="{80A83C5A-A724-4D43-86E0-FC5AF8506CE9}" type="presOf" srcId="{302947E2-EF46-4608-95B1-26A5897FF6DC}" destId="{1CE12A52-7CA3-45F1-B8B0-0D5B4A66EDA4}" srcOrd="0" destOrd="2" presId="urn:microsoft.com/office/officeart/2005/8/layout/hList1"/>
    <dgm:cxn modelId="{CAD6598A-8A02-4D78-B87F-8CFE7AE947EA}" srcId="{D28CCBD4-9514-44B0-B72B-786D99622096}" destId="{D9951727-7281-41E9-A699-73F33F418CAB}" srcOrd="0" destOrd="0" parTransId="{1FB6DB21-31C6-4BDB-93F7-1CA44860B5EC}" sibTransId="{8301BAD6-BED8-4C91-89E0-3B969F6DB415}"/>
    <dgm:cxn modelId="{61DC5398-ED87-4F30-8B5A-10E2B88AF2F3}" srcId="{D28CCBD4-9514-44B0-B72B-786D99622096}" destId="{81CA168F-8341-49DF-8823-3435FD362DA5}" srcOrd="3" destOrd="0" parTransId="{65AA654B-9797-4319-A763-2A0C12BF1D99}" sibTransId="{FA553009-CD9A-4D11-9C2C-818D2209F4A7}"/>
    <dgm:cxn modelId="{C4C173AC-8002-4277-B336-A859999D1A7C}" type="presOf" srcId="{3F4F005D-08B4-451F-AB0A-EC9C741B4137}" destId="{E9A8F2D9-D59C-44EE-A2E8-146963770E73}" srcOrd="0" destOrd="0" presId="urn:microsoft.com/office/officeart/2005/8/layout/hList1"/>
    <dgm:cxn modelId="{9BEB05B8-868F-4A81-B23D-311B669B7A54}" type="presOf" srcId="{0E0612CA-5147-4A3C-976B-A030DDEA6728}" destId="{E9A8F2D9-D59C-44EE-A2E8-146963770E73}" srcOrd="0" destOrd="5" presId="urn:microsoft.com/office/officeart/2005/8/layout/hList1"/>
    <dgm:cxn modelId="{550D36BE-97A2-4C77-865A-799924DDD294}" srcId="{D28CCBD4-9514-44B0-B72B-786D99622096}" destId="{3A505C60-79CC-4ED0-9EC0-24E342B3E007}" srcOrd="1" destOrd="0" parTransId="{0214F55D-C3AA-4034-B021-A7E0F7E7C736}" sibTransId="{F35B88BF-958D-4116-9C03-ED4DD6C1EE6A}"/>
    <dgm:cxn modelId="{1640ACC1-3CDD-40C7-89E6-A4B9FC90C7B3}" type="presOf" srcId="{DAE3EBFA-AA53-417E-8D3B-9C6B796678DA}" destId="{E9A8F2D9-D59C-44EE-A2E8-146963770E73}" srcOrd="0" destOrd="4" presId="urn:microsoft.com/office/officeart/2005/8/layout/hList1"/>
    <dgm:cxn modelId="{CC3515C7-7452-40B4-950D-6CBBFA5DFCBE}" type="presOf" srcId="{3B03D31E-CAF0-4F84-8437-B060416FB97F}" destId="{1CE12A52-7CA3-45F1-B8B0-0D5B4A66EDA4}" srcOrd="0" destOrd="5" presId="urn:microsoft.com/office/officeart/2005/8/layout/hList1"/>
    <dgm:cxn modelId="{936951CA-2CE8-4C04-AC83-3D3D2E71ABAF}" srcId="{49FCB498-18E3-441B-AE63-CB2040ABEC77}" destId="{DAE3EBFA-AA53-417E-8D3B-9C6B796678DA}" srcOrd="0" destOrd="0" parTransId="{711293B7-74FE-443C-B137-77C41256AA46}" sibTransId="{B4CB300B-CC6F-47D1-9A1B-FCD3208F28FB}"/>
    <dgm:cxn modelId="{E18A91D6-D8CF-46D7-8432-C4025E0E89B3}" type="presOf" srcId="{BC30EBD3-9AA2-431F-B6BA-4FF35F31E257}" destId="{2F376869-40F7-44E8-B03E-F34D7E702F7A}" srcOrd="0" destOrd="0" presId="urn:microsoft.com/office/officeart/2005/8/layout/hList1"/>
    <dgm:cxn modelId="{B8CD3FD8-56B0-4849-B33E-09BC52B8E0BB}" srcId="{630A4EFD-A9F7-4B57-A4B7-ACB90CDF4320}" destId="{D28CCBD4-9514-44B0-B72B-786D99622096}" srcOrd="1" destOrd="0" parTransId="{815A469C-1C1B-477A-AED9-9EB462AF3990}" sibTransId="{4594D9A9-DA3C-4211-9270-02F6F7C6AE62}"/>
    <dgm:cxn modelId="{20D4A9DD-46DE-40C5-BEA9-81055C3EF049}" type="presOf" srcId="{A4E94E8F-BA37-4384-AC5E-0FC0FD14BA38}" destId="{E9A8F2D9-D59C-44EE-A2E8-146963770E73}" srcOrd="0" destOrd="2" presId="urn:microsoft.com/office/officeart/2005/8/layout/hList1"/>
    <dgm:cxn modelId="{219138F2-E592-4A64-A167-6D14130BF016}" srcId="{49FCB498-18E3-441B-AE63-CB2040ABEC77}" destId="{0E0612CA-5147-4A3C-976B-A030DDEA6728}" srcOrd="1" destOrd="0" parTransId="{7EEB8BAA-77FA-4747-BBDD-7DA49728294B}" sibTransId="{964FFAD9-754F-47DE-ADC1-D676C8F69500}"/>
    <dgm:cxn modelId="{9D513AF5-50EA-4A03-8A9D-2ABFCD59D43A}" type="presOf" srcId="{81CA168F-8341-49DF-8823-3435FD362DA5}" destId="{1CE12A52-7CA3-45F1-B8B0-0D5B4A66EDA4}" srcOrd="0" destOrd="4" presId="urn:microsoft.com/office/officeart/2005/8/layout/hList1"/>
    <dgm:cxn modelId="{A9D700D3-BF71-4F23-A770-D9F0E0034052}" type="presParOf" srcId="{B063CB4A-7AFC-40B9-B175-599E78C572EC}" destId="{6B73F3A3-01E0-4F58-B3E1-BFAB4E4C324F}" srcOrd="0" destOrd="0" presId="urn:microsoft.com/office/officeart/2005/8/layout/hList1"/>
    <dgm:cxn modelId="{A248E829-DA28-4AD2-B9C6-C473F1103056}" type="presParOf" srcId="{6B73F3A3-01E0-4F58-B3E1-BFAB4E4C324F}" destId="{2F376869-40F7-44E8-B03E-F34D7E702F7A}" srcOrd="0" destOrd="0" presId="urn:microsoft.com/office/officeart/2005/8/layout/hList1"/>
    <dgm:cxn modelId="{ECC56E99-9D72-442A-A3C5-532CE558DDC1}" type="presParOf" srcId="{6B73F3A3-01E0-4F58-B3E1-BFAB4E4C324F}" destId="{E9A8F2D9-D59C-44EE-A2E8-146963770E73}" srcOrd="1" destOrd="0" presId="urn:microsoft.com/office/officeart/2005/8/layout/hList1"/>
    <dgm:cxn modelId="{532207F2-ABC3-466E-9CFB-991DA0D49CE2}" type="presParOf" srcId="{B063CB4A-7AFC-40B9-B175-599E78C572EC}" destId="{86EBE984-5675-4A13-BFA5-588A6BCF718C}" srcOrd="1" destOrd="0" presId="urn:microsoft.com/office/officeart/2005/8/layout/hList1"/>
    <dgm:cxn modelId="{B996D654-9051-4FF4-A23E-88C85E42374C}" type="presParOf" srcId="{B063CB4A-7AFC-40B9-B175-599E78C572EC}" destId="{A5764B6A-B2D5-4A21-9191-C3B1F6930F51}" srcOrd="2" destOrd="0" presId="urn:microsoft.com/office/officeart/2005/8/layout/hList1"/>
    <dgm:cxn modelId="{6856118B-2E36-44A8-9EE1-6DB05F889CCC}" type="presParOf" srcId="{A5764B6A-B2D5-4A21-9191-C3B1F6930F51}" destId="{776D19FE-40EC-4DA8-9330-391F8D37E613}" srcOrd="0" destOrd="0" presId="urn:microsoft.com/office/officeart/2005/8/layout/hList1"/>
    <dgm:cxn modelId="{F36A4FEA-FE2C-49A4-83BE-D8D1649A56D7}" type="presParOf" srcId="{A5764B6A-B2D5-4A21-9191-C3B1F6930F51}" destId="{1CE12A52-7CA3-45F1-B8B0-0D5B4A66EDA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82EED5-8556-42EC-ACB3-556C1556531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E1A4198-F8D0-48B8-ADEF-931D6E471849}">
      <dgm:prSet/>
      <dgm:spPr/>
      <dgm:t>
        <a:bodyPr/>
        <a:lstStyle/>
        <a:p>
          <a:r>
            <a:rPr lang="es-AR" b="1"/>
            <a:t>Primacía de derechos de NNA en las políticas migratorias</a:t>
          </a:r>
          <a:endParaRPr lang="en-US"/>
        </a:p>
      </dgm:t>
    </dgm:pt>
    <dgm:pt modelId="{607A3463-C1BD-44AD-89A4-A7D9DEEFD1BB}" type="parTrans" cxnId="{8620EB67-488C-495F-B3E7-82599D1671AB}">
      <dgm:prSet/>
      <dgm:spPr/>
      <dgm:t>
        <a:bodyPr/>
        <a:lstStyle/>
        <a:p>
          <a:endParaRPr lang="en-US"/>
        </a:p>
      </dgm:t>
    </dgm:pt>
    <dgm:pt modelId="{DDBCD497-2CAE-4C83-8731-322AC09D6346}" type="sibTrans" cxnId="{8620EB67-488C-495F-B3E7-82599D1671AB}">
      <dgm:prSet/>
      <dgm:spPr/>
      <dgm:t>
        <a:bodyPr/>
        <a:lstStyle/>
        <a:p>
          <a:endParaRPr lang="en-US"/>
        </a:p>
      </dgm:t>
    </dgm:pt>
    <dgm:pt modelId="{E7F12805-ED0E-4D90-8E31-F4356600C97A}">
      <dgm:prSet/>
      <dgm:spPr/>
      <dgm:t>
        <a:bodyPr/>
        <a:lstStyle/>
        <a:p>
          <a:r>
            <a:rPr lang="es-AR" b="1" dirty="0"/>
            <a:t>Aplicación de todos los principios y normativas de derechos de NNA</a:t>
          </a:r>
          <a:endParaRPr lang="en-US" dirty="0"/>
        </a:p>
      </dgm:t>
    </dgm:pt>
    <dgm:pt modelId="{D134E8A6-9501-491E-9E23-47AB92DDB5E2}" type="parTrans" cxnId="{B1C65F31-99FB-4A4E-9B97-02C1D7B46422}">
      <dgm:prSet/>
      <dgm:spPr/>
      <dgm:t>
        <a:bodyPr/>
        <a:lstStyle/>
        <a:p>
          <a:endParaRPr lang="en-US"/>
        </a:p>
      </dgm:t>
    </dgm:pt>
    <dgm:pt modelId="{ECAF77FF-7A62-4792-AECE-CDF41917B29F}" type="sibTrans" cxnId="{B1C65F31-99FB-4A4E-9B97-02C1D7B46422}">
      <dgm:prSet/>
      <dgm:spPr/>
      <dgm:t>
        <a:bodyPr/>
        <a:lstStyle/>
        <a:p>
          <a:endParaRPr lang="en-US"/>
        </a:p>
      </dgm:t>
    </dgm:pt>
    <dgm:pt modelId="{58D90FE2-FB64-4C3D-A76C-F57EE44B9CB4}">
      <dgm:prSet/>
      <dgm:spPr/>
      <dgm:t>
        <a:bodyPr/>
        <a:lstStyle/>
        <a:p>
          <a:r>
            <a:rPr lang="en-GB" b="1" dirty="0" err="1"/>
            <a:t>Rol</a:t>
          </a:r>
          <a:r>
            <a:rPr lang="en-GB" b="1" dirty="0"/>
            <a:t> central de los </a:t>
          </a:r>
          <a:r>
            <a:rPr lang="en-GB" b="1" dirty="0" err="1"/>
            <a:t>sistemas</a:t>
          </a:r>
          <a:r>
            <a:rPr lang="en-GB" b="1" dirty="0"/>
            <a:t> de </a:t>
          </a:r>
          <a:r>
            <a:rPr lang="en-GB" b="1" dirty="0" err="1"/>
            <a:t>protección</a:t>
          </a:r>
          <a:r>
            <a:rPr lang="en-GB" b="1" dirty="0"/>
            <a:t> integral de </a:t>
          </a:r>
          <a:r>
            <a:rPr lang="en-GB" b="1" dirty="0" err="1"/>
            <a:t>niñez</a:t>
          </a:r>
          <a:r>
            <a:rPr lang="en-GB" b="1" dirty="0"/>
            <a:t> y </a:t>
          </a:r>
          <a:r>
            <a:rPr lang="en-GB" b="1" dirty="0" err="1"/>
            <a:t>adolescencia</a:t>
          </a:r>
          <a:endParaRPr lang="en-US" dirty="0"/>
        </a:p>
      </dgm:t>
    </dgm:pt>
    <dgm:pt modelId="{23CCB850-7DC7-4145-A938-C6E0AB24FC39}" type="parTrans" cxnId="{77D5A46E-9175-418F-97DF-40835EC23BCE}">
      <dgm:prSet/>
      <dgm:spPr/>
      <dgm:t>
        <a:bodyPr/>
        <a:lstStyle/>
        <a:p>
          <a:endParaRPr lang="en-US"/>
        </a:p>
      </dgm:t>
    </dgm:pt>
    <dgm:pt modelId="{E2A1D5BD-4260-40DB-BAE1-72BBE7A664A4}" type="sibTrans" cxnId="{77D5A46E-9175-418F-97DF-40835EC23BCE}">
      <dgm:prSet/>
      <dgm:spPr/>
      <dgm:t>
        <a:bodyPr/>
        <a:lstStyle/>
        <a:p>
          <a:endParaRPr lang="en-US"/>
        </a:p>
      </dgm:t>
    </dgm:pt>
    <dgm:pt modelId="{CE96C27A-C478-48D6-AFCC-92DAD20DC5C1}">
      <dgm:prSet/>
      <dgm:spPr/>
      <dgm:t>
        <a:bodyPr/>
        <a:lstStyle/>
        <a:p>
          <a:r>
            <a:rPr lang="en-GB" b="1"/>
            <a:t>Articulación interinstitucional para la protección integral</a:t>
          </a:r>
          <a:endParaRPr lang="en-US"/>
        </a:p>
      </dgm:t>
    </dgm:pt>
    <dgm:pt modelId="{EF269580-BEE1-4F92-B28E-2937B7D876D6}" type="parTrans" cxnId="{41A39803-2A44-4A9E-99AE-BA1FAD4E3441}">
      <dgm:prSet/>
      <dgm:spPr/>
      <dgm:t>
        <a:bodyPr/>
        <a:lstStyle/>
        <a:p>
          <a:endParaRPr lang="en-US"/>
        </a:p>
      </dgm:t>
    </dgm:pt>
    <dgm:pt modelId="{3ED33E64-68EE-4799-9601-F77F42FD2B24}" type="sibTrans" cxnId="{41A39803-2A44-4A9E-99AE-BA1FAD4E3441}">
      <dgm:prSet/>
      <dgm:spPr/>
      <dgm:t>
        <a:bodyPr/>
        <a:lstStyle/>
        <a:p>
          <a:endParaRPr lang="en-US"/>
        </a:p>
      </dgm:t>
    </dgm:pt>
    <dgm:pt modelId="{99612B7B-2B04-4275-B643-31C51E87B7AB}">
      <dgm:prSet/>
      <dgm:spPr/>
      <dgm:t>
        <a:bodyPr/>
        <a:lstStyle/>
        <a:p>
          <a:r>
            <a:rPr lang="en-GB" b="1" dirty="0"/>
            <a:t>Principio de no </a:t>
          </a:r>
          <a:r>
            <a:rPr lang="en-GB" b="1" dirty="0" err="1"/>
            <a:t>detención</a:t>
          </a:r>
          <a:r>
            <a:rPr lang="en-GB" b="1" dirty="0"/>
            <a:t> por </a:t>
          </a:r>
          <a:r>
            <a:rPr lang="en-GB" b="1" dirty="0" err="1"/>
            <a:t>razones</a:t>
          </a:r>
          <a:r>
            <a:rPr lang="en-GB" b="1" dirty="0"/>
            <a:t> </a:t>
          </a:r>
          <a:r>
            <a:rPr lang="en-GB" b="1" dirty="0" err="1"/>
            <a:t>migratorias</a:t>
          </a:r>
          <a:r>
            <a:rPr lang="en-GB" b="1" dirty="0"/>
            <a:t> </a:t>
          </a:r>
          <a:endParaRPr lang="en-US" dirty="0"/>
        </a:p>
      </dgm:t>
    </dgm:pt>
    <dgm:pt modelId="{4DF70878-5337-4B60-9EF0-15D2A20FCF3B}" type="parTrans" cxnId="{385A0B26-B10C-4650-9AD1-F5A92A9D1E5E}">
      <dgm:prSet/>
      <dgm:spPr/>
      <dgm:t>
        <a:bodyPr/>
        <a:lstStyle/>
        <a:p>
          <a:endParaRPr lang="en-US"/>
        </a:p>
      </dgm:t>
    </dgm:pt>
    <dgm:pt modelId="{A147AAFE-BC6F-4852-B706-8E3728E39975}" type="sibTrans" cxnId="{385A0B26-B10C-4650-9AD1-F5A92A9D1E5E}">
      <dgm:prSet/>
      <dgm:spPr/>
      <dgm:t>
        <a:bodyPr/>
        <a:lstStyle/>
        <a:p>
          <a:endParaRPr lang="en-US"/>
        </a:p>
      </dgm:t>
    </dgm:pt>
    <dgm:pt modelId="{9C173A7E-9014-4B7E-9FBC-F5814A3FBF25}">
      <dgm:prSet/>
      <dgm:spPr/>
      <dgm:t>
        <a:bodyPr/>
        <a:lstStyle/>
        <a:p>
          <a:r>
            <a:rPr lang="en-GB" b="1" dirty="0" err="1"/>
            <a:t>Medidas</a:t>
          </a:r>
          <a:r>
            <a:rPr lang="en-GB" b="1" dirty="0"/>
            <a:t> de </a:t>
          </a:r>
          <a:r>
            <a:rPr lang="en-GB" b="1" dirty="0" err="1"/>
            <a:t>cuidado</a:t>
          </a:r>
          <a:r>
            <a:rPr lang="en-GB" b="1" dirty="0"/>
            <a:t> alternativo para NNA no </a:t>
          </a:r>
          <a:r>
            <a:rPr lang="en-GB" b="1" dirty="0" err="1"/>
            <a:t>acompañados</a:t>
          </a:r>
          <a:r>
            <a:rPr lang="en-GB" b="1" dirty="0"/>
            <a:t>/as</a:t>
          </a:r>
          <a:endParaRPr lang="en-US" dirty="0"/>
        </a:p>
      </dgm:t>
    </dgm:pt>
    <dgm:pt modelId="{FDB7C8CC-E865-45B6-8F99-61FD49108D8A}" type="parTrans" cxnId="{9CAC49A0-D6C5-41BB-8118-61B61D1258B7}">
      <dgm:prSet/>
      <dgm:spPr/>
      <dgm:t>
        <a:bodyPr/>
        <a:lstStyle/>
        <a:p>
          <a:endParaRPr lang="en-US"/>
        </a:p>
      </dgm:t>
    </dgm:pt>
    <dgm:pt modelId="{78F0E637-7B9B-48F3-9EE2-51B86F9419E7}" type="sibTrans" cxnId="{9CAC49A0-D6C5-41BB-8118-61B61D1258B7}">
      <dgm:prSet/>
      <dgm:spPr/>
      <dgm:t>
        <a:bodyPr/>
        <a:lstStyle/>
        <a:p>
          <a:endParaRPr lang="en-US"/>
        </a:p>
      </dgm:t>
    </dgm:pt>
    <dgm:pt modelId="{3ABC8C7C-A45F-44D0-B155-556B0108C064}">
      <dgm:prSet/>
      <dgm:spPr/>
      <dgm:t>
        <a:bodyPr/>
        <a:lstStyle/>
        <a:p>
          <a:r>
            <a:rPr lang="en-GB" b="1" dirty="0" err="1"/>
            <a:t>Prohibición</a:t>
          </a:r>
          <a:r>
            <a:rPr lang="en-GB" b="1" dirty="0"/>
            <a:t> de </a:t>
          </a:r>
          <a:r>
            <a:rPr lang="en-GB" b="1" dirty="0" err="1"/>
            <a:t>inadmisión</a:t>
          </a:r>
          <a:r>
            <a:rPr lang="en-GB" b="1" dirty="0"/>
            <a:t> al </a:t>
          </a:r>
          <a:r>
            <a:rPr lang="en-GB" b="1" dirty="0" err="1"/>
            <a:t>territorio</a:t>
          </a:r>
          <a:r>
            <a:rPr lang="en-GB" b="1" dirty="0"/>
            <a:t>. </a:t>
          </a:r>
          <a:r>
            <a:rPr lang="en-GB" b="1" dirty="0" err="1"/>
            <a:t>Detección</a:t>
          </a:r>
          <a:r>
            <a:rPr lang="en-GB" b="1" dirty="0"/>
            <a:t>, </a:t>
          </a:r>
          <a:r>
            <a:rPr lang="en-GB" b="1" dirty="0" err="1"/>
            <a:t>ingreso</a:t>
          </a:r>
          <a:r>
            <a:rPr lang="en-GB" b="1" dirty="0"/>
            <a:t> y </a:t>
          </a:r>
          <a:r>
            <a:rPr lang="en-GB" b="1" dirty="0" err="1"/>
            <a:t>protección</a:t>
          </a:r>
          <a:endParaRPr lang="en-US" dirty="0"/>
        </a:p>
      </dgm:t>
    </dgm:pt>
    <dgm:pt modelId="{048FC961-CA23-487B-8550-77E1CE2D7B1A}" type="parTrans" cxnId="{F4ED53C1-22B9-4816-9C50-202FA1B6B730}">
      <dgm:prSet/>
      <dgm:spPr/>
      <dgm:t>
        <a:bodyPr/>
        <a:lstStyle/>
        <a:p>
          <a:endParaRPr lang="en-US"/>
        </a:p>
      </dgm:t>
    </dgm:pt>
    <dgm:pt modelId="{2ABFB6C4-3BF9-4037-AAA0-D6DBBDBC6C59}" type="sibTrans" cxnId="{F4ED53C1-22B9-4816-9C50-202FA1B6B730}">
      <dgm:prSet/>
      <dgm:spPr/>
      <dgm:t>
        <a:bodyPr/>
        <a:lstStyle/>
        <a:p>
          <a:endParaRPr lang="en-US"/>
        </a:p>
      </dgm:t>
    </dgm:pt>
    <dgm:pt modelId="{CC8E4171-F1CD-47E0-92C1-3026FACC6B11}">
      <dgm:prSet/>
      <dgm:spPr/>
      <dgm:t>
        <a:bodyPr/>
        <a:lstStyle/>
        <a:p>
          <a:r>
            <a:rPr lang="en-GB" b="1" dirty="0" err="1"/>
            <a:t>Garantías</a:t>
          </a:r>
          <a:r>
            <a:rPr lang="en-GB" b="1" dirty="0"/>
            <a:t> de </a:t>
          </a:r>
          <a:r>
            <a:rPr lang="en-GB" b="1" dirty="0" err="1"/>
            <a:t>debido</a:t>
          </a:r>
          <a:r>
            <a:rPr lang="en-GB" b="1" dirty="0"/>
            <a:t> </a:t>
          </a:r>
          <a:r>
            <a:rPr lang="en-GB" b="1" dirty="0" err="1"/>
            <a:t>proceso</a:t>
          </a:r>
          <a:r>
            <a:rPr lang="en-GB" b="1" dirty="0"/>
            <a:t>. </a:t>
          </a:r>
          <a:r>
            <a:rPr lang="en-GB" b="1" dirty="0" err="1"/>
            <a:t>Procedimientos</a:t>
          </a:r>
          <a:r>
            <a:rPr lang="en-GB" b="1" dirty="0"/>
            <a:t> </a:t>
          </a:r>
          <a:r>
            <a:rPr lang="en-GB" b="1" dirty="0" err="1"/>
            <a:t>migratorios</a:t>
          </a:r>
          <a:r>
            <a:rPr lang="en-GB" b="1" dirty="0"/>
            <a:t>/</a:t>
          </a:r>
          <a:r>
            <a:rPr lang="en-GB" b="1" dirty="0" err="1"/>
            <a:t>asilo</a:t>
          </a:r>
          <a:r>
            <a:rPr lang="en-GB" b="1" dirty="0"/>
            <a:t> </a:t>
          </a:r>
          <a:r>
            <a:rPr lang="en-GB" b="1" dirty="0" err="1"/>
            <a:t>sensibles</a:t>
          </a:r>
          <a:r>
            <a:rPr lang="en-GB" b="1" dirty="0"/>
            <a:t> a NNA</a:t>
          </a:r>
          <a:endParaRPr lang="en-US" dirty="0"/>
        </a:p>
      </dgm:t>
    </dgm:pt>
    <dgm:pt modelId="{6468C3FC-A144-4AB0-86CC-16ADC9CF4C90}" type="parTrans" cxnId="{0FAC9FB4-9315-461D-9A33-F19BB5C6EC95}">
      <dgm:prSet/>
      <dgm:spPr/>
      <dgm:t>
        <a:bodyPr/>
        <a:lstStyle/>
        <a:p>
          <a:endParaRPr lang="en-US"/>
        </a:p>
      </dgm:t>
    </dgm:pt>
    <dgm:pt modelId="{A231C52B-27E0-4CB4-A623-CC85922ADD04}" type="sibTrans" cxnId="{0FAC9FB4-9315-461D-9A33-F19BB5C6EC95}">
      <dgm:prSet/>
      <dgm:spPr/>
      <dgm:t>
        <a:bodyPr/>
        <a:lstStyle/>
        <a:p>
          <a:endParaRPr lang="en-US"/>
        </a:p>
      </dgm:t>
    </dgm:pt>
    <dgm:pt modelId="{4B751877-6D32-4B23-B511-2CCC64B17294}">
      <dgm:prSet/>
      <dgm:spPr/>
      <dgm:t>
        <a:bodyPr/>
        <a:lstStyle/>
        <a:p>
          <a:r>
            <a:rPr lang="en-GB" b="1"/>
            <a:t>Evaluación y determinación del interés superior del niño y la niña</a:t>
          </a:r>
          <a:endParaRPr lang="en-US"/>
        </a:p>
      </dgm:t>
    </dgm:pt>
    <dgm:pt modelId="{8CDAE860-68C5-43E2-AEC5-45CBDD4063E9}" type="parTrans" cxnId="{7F4359A3-5D0F-41BB-ABA0-8198A9297AF6}">
      <dgm:prSet/>
      <dgm:spPr/>
      <dgm:t>
        <a:bodyPr/>
        <a:lstStyle/>
        <a:p>
          <a:endParaRPr lang="en-US"/>
        </a:p>
      </dgm:t>
    </dgm:pt>
    <dgm:pt modelId="{50B31AED-2546-4F5D-B653-E1B713F7AECC}" type="sibTrans" cxnId="{7F4359A3-5D0F-41BB-ABA0-8198A9297AF6}">
      <dgm:prSet/>
      <dgm:spPr/>
      <dgm:t>
        <a:bodyPr/>
        <a:lstStyle/>
        <a:p>
          <a:endParaRPr lang="en-US"/>
        </a:p>
      </dgm:t>
    </dgm:pt>
    <dgm:pt modelId="{67D9A0E4-358E-46CD-966A-B3C14F706024}">
      <dgm:prSet/>
      <dgm:spPr/>
      <dgm:t>
        <a:bodyPr/>
        <a:lstStyle/>
        <a:p>
          <a:r>
            <a:rPr lang="en-GB" b="1" dirty="0"/>
            <a:t>No </a:t>
          </a:r>
          <a:r>
            <a:rPr lang="en-GB" b="1" dirty="0" err="1"/>
            <a:t>discriminación</a:t>
          </a:r>
          <a:r>
            <a:rPr lang="en-GB" b="1" dirty="0"/>
            <a:t>,  </a:t>
          </a:r>
          <a:r>
            <a:rPr lang="en-GB" b="1" dirty="0" err="1"/>
            <a:t>enfoque</a:t>
          </a:r>
          <a:r>
            <a:rPr lang="en-GB" b="1" dirty="0"/>
            <a:t> de </a:t>
          </a:r>
          <a:r>
            <a:rPr lang="en-GB" b="1" dirty="0" err="1"/>
            <a:t>género</a:t>
          </a:r>
          <a:r>
            <a:rPr lang="en-GB" b="1" dirty="0"/>
            <a:t> e </a:t>
          </a:r>
          <a:r>
            <a:rPr lang="en-GB" b="1" dirty="0" err="1"/>
            <a:t>interseccional</a:t>
          </a:r>
          <a:endParaRPr lang="en-US" dirty="0"/>
        </a:p>
      </dgm:t>
    </dgm:pt>
    <dgm:pt modelId="{E101618F-37B3-4193-85C5-0887C98D949D}" type="parTrans" cxnId="{BC18B196-392D-4DE7-95B6-7C39B61CDED5}">
      <dgm:prSet/>
      <dgm:spPr/>
      <dgm:t>
        <a:bodyPr/>
        <a:lstStyle/>
        <a:p>
          <a:endParaRPr lang="en-US"/>
        </a:p>
      </dgm:t>
    </dgm:pt>
    <dgm:pt modelId="{1B4DFB5C-F092-4260-A790-6914DFC91B86}" type="sibTrans" cxnId="{BC18B196-392D-4DE7-95B6-7C39B61CDED5}">
      <dgm:prSet/>
      <dgm:spPr/>
      <dgm:t>
        <a:bodyPr/>
        <a:lstStyle/>
        <a:p>
          <a:endParaRPr lang="en-US"/>
        </a:p>
      </dgm:t>
    </dgm:pt>
    <dgm:pt modelId="{D3393D02-D1E7-4457-B656-BE87DA85AAB8}">
      <dgm:prSet/>
      <dgm:spPr/>
      <dgm:t>
        <a:bodyPr/>
        <a:lstStyle/>
        <a:p>
          <a:r>
            <a:rPr lang="es-AR" b="1" dirty="0"/>
            <a:t>Facilitar (prioridad) el derecho a la reunificación familiar</a:t>
          </a:r>
        </a:p>
      </dgm:t>
    </dgm:pt>
    <dgm:pt modelId="{0CA93D21-E4FF-46B8-863C-9B56FD7C3187}" type="parTrans" cxnId="{62E48D16-C1B8-4F9E-A207-884C216619F6}">
      <dgm:prSet/>
      <dgm:spPr/>
      <dgm:t>
        <a:bodyPr/>
        <a:lstStyle/>
        <a:p>
          <a:endParaRPr lang="es-AR"/>
        </a:p>
      </dgm:t>
    </dgm:pt>
    <dgm:pt modelId="{6AEE6B05-0A14-45F1-B0C6-FC90CF36DD7A}" type="sibTrans" cxnId="{62E48D16-C1B8-4F9E-A207-884C216619F6}">
      <dgm:prSet/>
      <dgm:spPr/>
      <dgm:t>
        <a:bodyPr/>
        <a:lstStyle/>
        <a:p>
          <a:endParaRPr lang="es-AR"/>
        </a:p>
      </dgm:t>
    </dgm:pt>
    <dgm:pt modelId="{4E4CD4E1-2762-41D4-9AD1-967FD8F7F63F}">
      <dgm:prSet/>
      <dgm:spPr/>
      <dgm:t>
        <a:bodyPr/>
        <a:lstStyle/>
        <a:p>
          <a:r>
            <a:rPr lang="es-ES" b="1" dirty="0"/>
            <a:t>Principio de no devolución. Retorno solamente con base en interés superior</a:t>
          </a:r>
          <a:endParaRPr lang="es-AR" b="1" dirty="0"/>
        </a:p>
      </dgm:t>
    </dgm:pt>
    <dgm:pt modelId="{39701E18-7983-42BB-832D-9CF31692E00F}" type="sibTrans" cxnId="{86F2A117-A2F4-49A3-90A6-5CEA797A5EC8}">
      <dgm:prSet/>
      <dgm:spPr/>
      <dgm:t>
        <a:bodyPr/>
        <a:lstStyle/>
        <a:p>
          <a:endParaRPr lang="es-AR"/>
        </a:p>
      </dgm:t>
    </dgm:pt>
    <dgm:pt modelId="{30AC4A4C-DD04-4B0F-87A2-ED4BE5D12B23}" type="parTrans" cxnId="{86F2A117-A2F4-49A3-90A6-5CEA797A5EC8}">
      <dgm:prSet/>
      <dgm:spPr/>
      <dgm:t>
        <a:bodyPr/>
        <a:lstStyle/>
        <a:p>
          <a:endParaRPr lang="es-AR"/>
        </a:p>
      </dgm:t>
    </dgm:pt>
    <dgm:pt modelId="{C6AF4085-DD21-4B30-B1E0-582DAB805D60}">
      <dgm:prSet/>
      <dgm:spPr/>
      <dgm:t>
        <a:bodyPr/>
        <a:lstStyle/>
        <a:p>
          <a:r>
            <a:rPr lang="es-AR" b="1" dirty="0"/>
            <a:t>Acceso a derechos sociales en igualdad de condiciones</a:t>
          </a:r>
        </a:p>
      </dgm:t>
    </dgm:pt>
    <dgm:pt modelId="{C943AE38-E0BC-43FC-8030-E078F66FB689}" type="parTrans" cxnId="{2E9BB1B3-A9A6-4A73-B261-D5B4AA8AD903}">
      <dgm:prSet/>
      <dgm:spPr/>
      <dgm:t>
        <a:bodyPr/>
        <a:lstStyle/>
        <a:p>
          <a:endParaRPr lang="es-AR"/>
        </a:p>
      </dgm:t>
    </dgm:pt>
    <dgm:pt modelId="{0E7CAEF1-BCEA-4507-AC0A-590249B36C1A}" type="sibTrans" cxnId="{2E9BB1B3-A9A6-4A73-B261-D5B4AA8AD903}">
      <dgm:prSet/>
      <dgm:spPr/>
      <dgm:t>
        <a:bodyPr/>
        <a:lstStyle/>
        <a:p>
          <a:endParaRPr lang="es-AR"/>
        </a:p>
      </dgm:t>
    </dgm:pt>
    <dgm:pt modelId="{1F6FC5BC-7108-45BA-9B74-FED7F583767F}">
      <dgm:prSet/>
      <dgm:spPr/>
      <dgm:t>
        <a:bodyPr/>
        <a:lstStyle/>
        <a:p>
          <a:r>
            <a:rPr lang="es-ES" b="1" dirty="0"/>
            <a:t>Garantía del derecho al desarrollo humano integral</a:t>
          </a:r>
          <a:endParaRPr lang="es-AR" b="1" dirty="0"/>
        </a:p>
      </dgm:t>
    </dgm:pt>
    <dgm:pt modelId="{69F342EE-1A24-46FC-84A8-A274A7AA4E4E}" type="parTrans" cxnId="{68EAB3DB-5F4F-4F90-BE45-B158D91806F1}">
      <dgm:prSet/>
      <dgm:spPr/>
      <dgm:t>
        <a:bodyPr/>
        <a:lstStyle/>
        <a:p>
          <a:endParaRPr lang="es-AR"/>
        </a:p>
      </dgm:t>
    </dgm:pt>
    <dgm:pt modelId="{58118027-23C0-494A-AE48-57140D9AA052}" type="sibTrans" cxnId="{68EAB3DB-5F4F-4F90-BE45-B158D91806F1}">
      <dgm:prSet/>
      <dgm:spPr/>
      <dgm:t>
        <a:bodyPr/>
        <a:lstStyle/>
        <a:p>
          <a:endParaRPr lang="es-AR"/>
        </a:p>
      </dgm:t>
    </dgm:pt>
    <dgm:pt modelId="{47F39774-D913-4729-859C-538780C9676B}">
      <dgm:prSet/>
      <dgm:spPr/>
      <dgm:t>
        <a:bodyPr/>
        <a:lstStyle/>
        <a:p>
          <a:r>
            <a:rPr lang="es-ES" b="1" dirty="0"/>
            <a:t>Protección de NNA contra toda forma de violencia y explotación (tránsito y destino)</a:t>
          </a:r>
          <a:endParaRPr lang="es-AR" b="1" dirty="0"/>
        </a:p>
      </dgm:t>
    </dgm:pt>
    <dgm:pt modelId="{8FB95E11-FADF-4562-B066-B30D988D9BA1}" type="parTrans" cxnId="{6D37B506-923A-4D89-8161-865A44EF04FD}">
      <dgm:prSet/>
      <dgm:spPr/>
      <dgm:t>
        <a:bodyPr/>
        <a:lstStyle/>
        <a:p>
          <a:endParaRPr lang="es-AR"/>
        </a:p>
      </dgm:t>
    </dgm:pt>
    <dgm:pt modelId="{B6792D3A-6C6F-4F7A-AE60-BAAF26B0571C}" type="sibTrans" cxnId="{6D37B506-923A-4D89-8161-865A44EF04FD}">
      <dgm:prSet/>
      <dgm:spPr/>
      <dgm:t>
        <a:bodyPr/>
        <a:lstStyle/>
        <a:p>
          <a:endParaRPr lang="es-AR"/>
        </a:p>
      </dgm:t>
    </dgm:pt>
    <dgm:pt modelId="{DA3091A9-86CA-4C83-952F-93DCA4EC5FC7}" type="pres">
      <dgm:prSet presAssocID="{8082EED5-8556-42EC-ACB3-556C1556531E}" presName="diagram" presStyleCnt="0">
        <dgm:presLayoutVars>
          <dgm:dir/>
          <dgm:resizeHandles val="exact"/>
        </dgm:presLayoutVars>
      </dgm:prSet>
      <dgm:spPr/>
    </dgm:pt>
    <dgm:pt modelId="{92B14A73-F6F4-4D2E-B5FB-6894488D7797}" type="pres">
      <dgm:prSet presAssocID="{FE1A4198-F8D0-48B8-ADEF-931D6E471849}" presName="node" presStyleLbl="node1" presStyleIdx="0" presStyleCnt="15">
        <dgm:presLayoutVars>
          <dgm:bulletEnabled val="1"/>
        </dgm:presLayoutVars>
      </dgm:prSet>
      <dgm:spPr/>
    </dgm:pt>
    <dgm:pt modelId="{D83E0355-EDDC-4A0B-B56C-554C168448CA}" type="pres">
      <dgm:prSet presAssocID="{DDBCD497-2CAE-4C83-8731-322AC09D6346}" presName="sibTrans" presStyleCnt="0"/>
      <dgm:spPr/>
    </dgm:pt>
    <dgm:pt modelId="{430A377B-F866-4F75-8B4D-F6E75D659F58}" type="pres">
      <dgm:prSet presAssocID="{E7F12805-ED0E-4D90-8E31-F4356600C97A}" presName="node" presStyleLbl="node1" presStyleIdx="1" presStyleCnt="15">
        <dgm:presLayoutVars>
          <dgm:bulletEnabled val="1"/>
        </dgm:presLayoutVars>
      </dgm:prSet>
      <dgm:spPr/>
    </dgm:pt>
    <dgm:pt modelId="{BF9750BE-85E6-4197-93C2-072505B125E8}" type="pres">
      <dgm:prSet presAssocID="{ECAF77FF-7A62-4792-AECE-CDF41917B29F}" presName="sibTrans" presStyleCnt="0"/>
      <dgm:spPr/>
    </dgm:pt>
    <dgm:pt modelId="{85D5654E-4ECA-4929-BE30-CB2C229B64E1}" type="pres">
      <dgm:prSet presAssocID="{58D90FE2-FB64-4C3D-A76C-F57EE44B9CB4}" presName="node" presStyleLbl="node1" presStyleIdx="2" presStyleCnt="15">
        <dgm:presLayoutVars>
          <dgm:bulletEnabled val="1"/>
        </dgm:presLayoutVars>
      </dgm:prSet>
      <dgm:spPr/>
    </dgm:pt>
    <dgm:pt modelId="{6B368DFB-9B73-4B2D-A650-73DDC21BB02F}" type="pres">
      <dgm:prSet presAssocID="{E2A1D5BD-4260-40DB-BAE1-72BBE7A664A4}" presName="sibTrans" presStyleCnt="0"/>
      <dgm:spPr/>
    </dgm:pt>
    <dgm:pt modelId="{BD85C10C-1DBD-4E23-84F1-844C69271D3E}" type="pres">
      <dgm:prSet presAssocID="{CE96C27A-C478-48D6-AFCC-92DAD20DC5C1}" presName="node" presStyleLbl="node1" presStyleIdx="3" presStyleCnt="15">
        <dgm:presLayoutVars>
          <dgm:bulletEnabled val="1"/>
        </dgm:presLayoutVars>
      </dgm:prSet>
      <dgm:spPr/>
    </dgm:pt>
    <dgm:pt modelId="{D09D3D8A-283F-4B4F-A350-B11C993C928F}" type="pres">
      <dgm:prSet presAssocID="{3ED33E64-68EE-4799-9601-F77F42FD2B24}" presName="sibTrans" presStyleCnt="0"/>
      <dgm:spPr/>
    </dgm:pt>
    <dgm:pt modelId="{14FF3F16-56B1-4467-B78A-F1B155DFDAEA}" type="pres">
      <dgm:prSet presAssocID="{99612B7B-2B04-4275-B643-31C51E87B7AB}" presName="node" presStyleLbl="node1" presStyleIdx="4" presStyleCnt="15" custLinFactX="-200000" custLinFactY="24805" custLinFactNeighborX="-238341" custLinFactNeighborY="100000">
        <dgm:presLayoutVars>
          <dgm:bulletEnabled val="1"/>
        </dgm:presLayoutVars>
      </dgm:prSet>
      <dgm:spPr/>
    </dgm:pt>
    <dgm:pt modelId="{13B9A25C-F3ED-4A08-92AB-ED40D9BBC2A4}" type="pres">
      <dgm:prSet presAssocID="{A147AAFE-BC6F-4852-B706-8E3728E39975}" presName="sibTrans" presStyleCnt="0"/>
      <dgm:spPr/>
    </dgm:pt>
    <dgm:pt modelId="{EA78BBE6-98E0-47C6-8769-2D61E4BA555B}" type="pres">
      <dgm:prSet presAssocID="{9C173A7E-9014-4B7E-9FBC-F5814A3FBF25}" presName="node" presStyleLbl="node1" presStyleIdx="5" presStyleCnt="15" custLinFactX="7759" custLinFactNeighborX="100000" custLinFactNeighborY="6088">
        <dgm:presLayoutVars>
          <dgm:bulletEnabled val="1"/>
        </dgm:presLayoutVars>
      </dgm:prSet>
      <dgm:spPr/>
    </dgm:pt>
    <dgm:pt modelId="{8D3BEACF-71D3-40EE-A550-D14AD8DA35C3}" type="pres">
      <dgm:prSet presAssocID="{78F0E637-7B9B-48F3-9EE2-51B86F9419E7}" presName="sibTrans" presStyleCnt="0"/>
      <dgm:spPr/>
    </dgm:pt>
    <dgm:pt modelId="{D4EEF7AB-F844-4030-8A0B-86DFF0291167}" type="pres">
      <dgm:prSet presAssocID="{3ABC8C7C-A45F-44D0-B155-556B0108C064}" presName="node" presStyleLbl="node1" presStyleIdx="6" presStyleCnt="15" custLinFactX="9875" custLinFactNeighborX="100000" custLinFactNeighborY="7325">
        <dgm:presLayoutVars>
          <dgm:bulletEnabled val="1"/>
        </dgm:presLayoutVars>
      </dgm:prSet>
      <dgm:spPr/>
    </dgm:pt>
    <dgm:pt modelId="{83229F00-A518-4855-A008-D30A38B59A8C}" type="pres">
      <dgm:prSet presAssocID="{2ABFB6C4-3BF9-4037-AAA0-D6DBBDBC6C59}" presName="sibTrans" presStyleCnt="0"/>
      <dgm:spPr/>
    </dgm:pt>
    <dgm:pt modelId="{D0AFF6E6-7DF8-4924-A707-6166B736C147}" type="pres">
      <dgm:prSet presAssocID="{CC8E4171-F1CD-47E0-92C1-3026FACC6B11}" presName="node" presStyleLbl="node1" presStyleIdx="7" presStyleCnt="15" custLinFactX="-100000" custLinFactY="20847" custLinFactNeighborX="-117750" custLinFactNeighborY="100000">
        <dgm:presLayoutVars>
          <dgm:bulletEnabled val="1"/>
        </dgm:presLayoutVars>
      </dgm:prSet>
      <dgm:spPr/>
    </dgm:pt>
    <dgm:pt modelId="{5AAF95B4-F3AE-430E-AE34-00886F08490E}" type="pres">
      <dgm:prSet presAssocID="{A231C52B-27E0-4CB4-A623-CC85922ADD04}" presName="sibTrans" presStyleCnt="0"/>
      <dgm:spPr/>
    </dgm:pt>
    <dgm:pt modelId="{108F8013-7904-47B4-8902-9B3CA5766486}" type="pres">
      <dgm:prSet presAssocID="{4B751877-6D32-4B23-B511-2CCC64B17294}" presName="node" presStyleLbl="node1" presStyleIdx="8" presStyleCnt="15" custLinFactX="7150" custLinFactNeighborX="100000" custLinFactNeighborY="10147">
        <dgm:presLayoutVars>
          <dgm:bulletEnabled val="1"/>
        </dgm:presLayoutVars>
      </dgm:prSet>
      <dgm:spPr/>
    </dgm:pt>
    <dgm:pt modelId="{808BFACA-3DD5-4978-9C34-9F17E1773E17}" type="pres">
      <dgm:prSet presAssocID="{50B31AED-2546-4F5D-B653-E1B713F7AECC}" presName="sibTrans" presStyleCnt="0"/>
      <dgm:spPr/>
    </dgm:pt>
    <dgm:pt modelId="{0E7A2C65-6708-4C09-8B90-6A397F5B488D}" type="pres">
      <dgm:prSet presAssocID="{67D9A0E4-358E-46CD-966A-B3C14F706024}" presName="node" presStyleLbl="node1" presStyleIdx="9" presStyleCnt="15" custLinFactX="-131006" custLinFactY="22590" custLinFactNeighborX="-200000" custLinFactNeighborY="100000">
        <dgm:presLayoutVars>
          <dgm:bulletEnabled val="1"/>
        </dgm:presLayoutVars>
      </dgm:prSet>
      <dgm:spPr/>
    </dgm:pt>
    <dgm:pt modelId="{213A6845-8D1B-4992-90BD-3109DEA6F931}" type="pres">
      <dgm:prSet presAssocID="{1B4DFB5C-F092-4260-A790-6914DFC91B86}" presName="sibTrans" presStyleCnt="0"/>
      <dgm:spPr/>
    </dgm:pt>
    <dgm:pt modelId="{870BFAB1-9364-4AD7-B595-21D92286FE71}" type="pres">
      <dgm:prSet presAssocID="{D3393D02-D1E7-4457-B656-BE87DA85AAB8}" presName="node" presStyleLbl="node1" presStyleIdx="10" presStyleCnt="15" custLinFactX="100000" custLinFactNeighborX="120000" custLinFactNeighborY="6938">
        <dgm:presLayoutVars>
          <dgm:bulletEnabled val="1"/>
        </dgm:presLayoutVars>
      </dgm:prSet>
      <dgm:spPr/>
    </dgm:pt>
    <dgm:pt modelId="{9D092FA3-C188-446E-BDA8-23A2DE1DE46B}" type="pres">
      <dgm:prSet presAssocID="{6AEE6B05-0A14-45F1-B0C6-FC90CF36DD7A}" presName="sibTrans" presStyleCnt="0"/>
      <dgm:spPr/>
    </dgm:pt>
    <dgm:pt modelId="{6488076C-E112-4804-B336-F074D22558F8}" type="pres">
      <dgm:prSet presAssocID="{4E4CD4E1-2762-41D4-9AD1-967FD8F7F63F}" presName="node" presStyleLbl="node1" presStyleIdx="11" presStyleCnt="15" custLinFactX="100000" custLinFactY="-7210" custLinFactNeighborX="118309" custLinFactNeighborY="-100000">
        <dgm:presLayoutVars>
          <dgm:bulletEnabled val="1"/>
        </dgm:presLayoutVars>
      </dgm:prSet>
      <dgm:spPr/>
    </dgm:pt>
    <dgm:pt modelId="{E78FDFCF-BBB8-45D5-A2FF-5327229438B8}" type="pres">
      <dgm:prSet presAssocID="{39701E18-7983-42BB-832D-9CF31692E00F}" presName="sibTrans" presStyleCnt="0"/>
      <dgm:spPr/>
    </dgm:pt>
    <dgm:pt modelId="{54187849-1518-45A1-A505-A5F566EE2F3C}" type="pres">
      <dgm:prSet presAssocID="{C6AF4085-DD21-4B30-B1E0-582DAB805D60}" presName="node" presStyleLbl="node1" presStyleIdx="12" presStyleCnt="15" custLinFactX="10470" custLinFactNeighborX="100000" custLinFactNeighborY="5924">
        <dgm:presLayoutVars>
          <dgm:bulletEnabled val="1"/>
        </dgm:presLayoutVars>
      </dgm:prSet>
      <dgm:spPr/>
    </dgm:pt>
    <dgm:pt modelId="{A7870A42-982B-42F0-ACEA-88CE63966205}" type="pres">
      <dgm:prSet presAssocID="{0E7CAEF1-BCEA-4507-AC0A-590249B36C1A}" presName="sibTrans" presStyleCnt="0"/>
      <dgm:spPr/>
    </dgm:pt>
    <dgm:pt modelId="{D222AC96-0D77-49FA-A3DD-01F95A9EDB89}" type="pres">
      <dgm:prSet presAssocID="{1F6FC5BC-7108-45BA-9B74-FED7F583767F}" presName="node" presStyleLbl="node1" presStyleIdx="13" presStyleCnt="15" custLinFactX="8977" custLinFactNeighborX="100000" custLinFactNeighborY="4909">
        <dgm:presLayoutVars>
          <dgm:bulletEnabled val="1"/>
        </dgm:presLayoutVars>
      </dgm:prSet>
      <dgm:spPr/>
    </dgm:pt>
    <dgm:pt modelId="{28CCCFE7-F2CB-490E-88CE-7121F078E3BE}" type="pres">
      <dgm:prSet presAssocID="{58118027-23C0-494A-AE48-57140D9AA052}" presName="sibTrans" presStyleCnt="0"/>
      <dgm:spPr/>
    </dgm:pt>
    <dgm:pt modelId="{29295BD2-6EE5-4582-84B4-0CEBD23C263E}" type="pres">
      <dgm:prSet presAssocID="{47F39774-D913-4729-859C-538780C9676B}" presName="node" presStyleLbl="node1" presStyleIdx="14" presStyleCnt="15" custLinFactY="-100000" custLinFactNeighborX="-2399" custLinFactNeighborY="-130791">
        <dgm:presLayoutVars>
          <dgm:bulletEnabled val="1"/>
        </dgm:presLayoutVars>
      </dgm:prSet>
      <dgm:spPr/>
    </dgm:pt>
  </dgm:ptLst>
  <dgm:cxnLst>
    <dgm:cxn modelId="{96CB5003-88B8-4F8D-9B44-6677C3AFB604}" type="presOf" srcId="{67D9A0E4-358E-46CD-966A-B3C14F706024}" destId="{0E7A2C65-6708-4C09-8B90-6A397F5B488D}" srcOrd="0" destOrd="0" presId="urn:microsoft.com/office/officeart/2005/8/layout/default"/>
    <dgm:cxn modelId="{41A39803-2A44-4A9E-99AE-BA1FAD4E3441}" srcId="{8082EED5-8556-42EC-ACB3-556C1556531E}" destId="{CE96C27A-C478-48D6-AFCC-92DAD20DC5C1}" srcOrd="3" destOrd="0" parTransId="{EF269580-BEE1-4F92-B28E-2937B7D876D6}" sibTransId="{3ED33E64-68EE-4799-9601-F77F42FD2B24}"/>
    <dgm:cxn modelId="{6D37B506-923A-4D89-8161-865A44EF04FD}" srcId="{8082EED5-8556-42EC-ACB3-556C1556531E}" destId="{47F39774-D913-4729-859C-538780C9676B}" srcOrd="14" destOrd="0" parTransId="{8FB95E11-FADF-4562-B066-B30D988D9BA1}" sibTransId="{B6792D3A-6C6F-4F7A-AE60-BAAF26B0571C}"/>
    <dgm:cxn modelId="{51AE630C-79EB-448F-809A-720C3EDAAC98}" type="presOf" srcId="{D3393D02-D1E7-4457-B656-BE87DA85AAB8}" destId="{870BFAB1-9364-4AD7-B595-21D92286FE71}" srcOrd="0" destOrd="0" presId="urn:microsoft.com/office/officeart/2005/8/layout/default"/>
    <dgm:cxn modelId="{62E48D16-C1B8-4F9E-A207-884C216619F6}" srcId="{8082EED5-8556-42EC-ACB3-556C1556531E}" destId="{D3393D02-D1E7-4457-B656-BE87DA85AAB8}" srcOrd="10" destOrd="0" parTransId="{0CA93D21-E4FF-46B8-863C-9B56FD7C3187}" sibTransId="{6AEE6B05-0A14-45F1-B0C6-FC90CF36DD7A}"/>
    <dgm:cxn modelId="{86F2A117-A2F4-49A3-90A6-5CEA797A5EC8}" srcId="{8082EED5-8556-42EC-ACB3-556C1556531E}" destId="{4E4CD4E1-2762-41D4-9AD1-967FD8F7F63F}" srcOrd="11" destOrd="0" parTransId="{30AC4A4C-DD04-4B0F-87A2-ED4BE5D12B23}" sibTransId="{39701E18-7983-42BB-832D-9CF31692E00F}"/>
    <dgm:cxn modelId="{385A0B26-B10C-4650-9AD1-F5A92A9D1E5E}" srcId="{8082EED5-8556-42EC-ACB3-556C1556531E}" destId="{99612B7B-2B04-4275-B643-31C51E87B7AB}" srcOrd="4" destOrd="0" parTransId="{4DF70878-5337-4B60-9EF0-15D2A20FCF3B}" sibTransId="{A147AAFE-BC6F-4852-B706-8E3728E39975}"/>
    <dgm:cxn modelId="{B1C65F31-99FB-4A4E-9B97-02C1D7B46422}" srcId="{8082EED5-8556-42EC-ACB3-556C1556531E}" destId="{E7F12805-ED0E-4D90-8E31-F4356600C97A}" srcOrd="1" destOrd="0" parTransId="{D134E8A6-9501-491E-9E23-47AB92DDB5E2}" sibTransId="{ECAF77FF-7A62-4792-AECE-CDF41917B29F}"/>
    <dgm:cxn modelId="{A68E4839-20FA-4D06-8BB6-704D94FE3D76}" type="presOf" srcId="{99612B7B-2B04-4275-B643-31C51E87B7AB}" destId="{14FF3F16-56B1-4467-B78A-F1B155DFDAEA}" srcOrd="0" destOrd="0" presId="urn:microsoft.com/office/officeart/2005/8/layout/default"/>
    <dgm:cxn modelId="{8620EB67-488C-495F-B3E7-82599D1671AB}" srcId="{8082EED5-8556-42EC-ACB3-556C1556531E}" destId="{FE1A4198-F8D0-48B8-ADEF-931D6E471849}" srcOrd="0" destOrd="0" parTransId="{607A3463-C1BD-44AD-89A4-A7D9DEEFD1BB}" sibTransId="{DDBCD497-2CAE-4C83-8731-322AC09D6346}"/>
    <dgm:cxn modelId="{537A0469-E54E-47F9-AB5E-9841E52360D8}" type="presOf" srcId="{1F6FC5BC-7108-45BA-9B74-FED7F583767F}" destId="{D222AC96-0D77-49FA-A3DD-01F95A9EDB89}" srcOrd="0" destOrd="0" presId="urn:microsoft.com/office/officeart/2005/8/layout/default"/>
    <dgm:cxn modelId="{0F4F926D-94FD-4DBE-8411-0AFE2E1DE295}" type="presOf" srcId="{47F39774-D913-4729-859C-538780C9676B}" destId="{29295BD2-6EE5-4582-84B4-0CEBD23C263E}" srcOrd="0" destOrd="0" presId="urn:microsoft.com/office/officeart/2005/8/layout/default"/>
    <dgm:cxn modelId="{77D5A46E-9175-418F-97DF-40835EC23BCE}" srcId="{8082EED5-8556-42EC-ACB3-556C1556531E}" destId="{58D90FE2-FB64-4C3D-A76C-F57EE44B9CB4}" srcOrd="2" destOrd="0" parTransId="{23CCB850-7DC7-4145-A938-C6E0AB24FC39}" sibTransId="{E2A1D5BD-4260-40DB-BAE1-72BBE7A664A4}"/>
    <dgm:cxn modelId="{8654DE4F-15A8-4A6D-BBD8-0C279477EAB9}" type="presOf" srcId="{FE1A4198-F8D0-48B8-ADEF-931D6E471849}" destId="{92B14A73-F6F4-4D2E-B5FB-6894488D7797}" srcOrd="0" destOrd="0" presId="urn:microsoft.com/office/officeart/2005/8/layout/default"/>
    <dgm:cxn modelId="{1EEF7351-25B1-4A63-94F0-BCE3C9005B0D}" type="presOf" srcId="{58D90FE2-FB64-4C3D-A76C-F57EE44B9CB4}" destId="{85D5654E-4ECA-4929-BE30-CB2C229B64E1}" srcOrd="0" destOrd="0" presId="urn:microsoft.com/office/officeart/2005/8/layout/default"/>
    <dgm:cxn modelId="{77E83657-1FE9-4A32-8B2E-346051DE7F6C}" type="presOf" srcId="{C6AF4085-DD21-4B30-B1E0-582DAB805D60}" destId="{54187849-1518-45A1-A505-A5F566EE2F3C}" srcOrd="0" destOrd="0" presId="urn:microsoft.com/office/officeart/2005/8/layout/default"/>
    <dgm:cxn modelId="{8931AA77-229C-47A6-8B29-0B1D770D8D27}" type="presOf" srcId="{4E4CD4E1-2762-41D4-9AD1-967FD8F7F63F}" destId="{6488076C-E112-4804-B336-F074D22558F8}" srcOrd="0" destOrd="0" presId="urn:microsoft.com/office/officeart/2005/8/layout/default"/>
    <dgm:cxn modelId="{6DD2D488-2CD1-42EC-8781-3411A96F80B4}" type="presOf" srcId="{9C173A7E-9014-4B7E-9FBC-F5814A3FBF25}" destId="{EA78BBE6-98E0-47C6-8769-2D61E4BA555B}" srcOrd="0" destOrd="0" presId="urn:microsoft.com/office/officeart/2005/8/layout/default"/>
    <dgm:cxn modelId="{34D4BD8D-6B3A-449E-9FC8-5ECDBDA1FC79}" type="presOf" srcId="{4B751877-6D32-4B23-B511-2CCC64B17294}" destId="{108F8013-7904-47B4-8902-9B3CA5766486}" srcOrd="0" destOrd="0" presId="urn:microsoft.com/office/officeart/2005/8/layout/default"/>
    <dgm:cxn modelId="{61ABDE93-EA8F-4FF6-82E7-F67A317AB059}" type="presOf" srcId="{3ABC8C7C-A45F-44D0-B155-556B0108C064}" destId="{D4EEF7AB-F844-4030-8A0B-86DFF0291167}" srcOrd="0" destOrd="0" presId="urn:microsoft.com/office/officeart/2005/8/layout/default"/>
    <dgm:cxn modelId="{BC18B196-392D-4DE7-95B6-7C39B61CDED5}" srcId="{8082EED5-8556-42EC-ACB3-556C1556531E}" destId="{67D9A0E4-358E-46CD-966A-B3C14F706024}" srcOrd="9" destOrd="0" parTransId="{E101618F-37B3-4193-85C5-0887C98D949D}" sibTransId="{1B4DFB5C-F092-4260-A790-6914DFC91B86}"/>
    <dgm:cxn modelId="{9CAC49A0-D6C5-41BB-8118-61B61D1258B7}" srcId="{8082EED5-8556-42EC-ACB3-556C1556531E}" destId="{9C173A7E-9014-4B7E-9FBC-F5814A3FBF25}" srcOrd="5" destOrd="0" parTransId="{FDB7C8CC-E865-45B6-8F99-61FD49108D8A}" sibTransId="{78F0E637-7B9B-48F3-9EE2-51B86F9419E7}"/>
    <dgm:cxn modelId="{7F4359A3-5D0F-41BB-ABA0-8198A9297AF6}" srcId="{8082EED5-8556-42EC-ACB3-556C1556531E}" destId="{4B751877-6D32-4B23-B511-2CCC64B17294}" srcOrd="8" destOrd="0" parTransId="{8CDAE860-68C5-43E2-AEC5-45CBDD4063E9}" sibTransId="{50B31AED-2546-4F5D-B653-E1B713F7AECC}"/>
    <dgm:cxn modelId="{F79C6AA6-32C4-4799-95B4-A58B2976C0A5}" type="presOf" srcId="{8082EED5-8556-42EC-ACB3-556C1556531E}" destId="{DA3091A9-86CA-4C83-952F-93DCA4EC5FC7}" srcOrd="0" destOrd="0" presId="urn:microsoft.com/office/officeart/2005/8/layout/default"/>
    <dgm:cxn modelId="{002701A9-BD8C-4902-9C92-453D229FDED9}" type="presOf" srcId="{CE96C27A-C478-48D6-AFCC-92DAD20DC5C1}" destId="{BD85C10C-1DBD-4E23-84F1-844C69271D3E}" srcOrd="0" destOrd="0" presId="urn:microsoft.com/office/officeart/2005/8/layout/default"/>
    <dgm:cxn modelId="{2E9BB1B3-A9A6-4A73-B261-D5B4AA8AD903}" srcId="{8082EED5-8556-42EC-ACB3-556C1556531E}" destId="{C6AF4085-DD21-4B30-B1E0-582DAB805D60}" srcOrd="12" destOrd="0" parTransId="{C943AE38-E0BC-43FC-8030-E078F66FB689}" sibTransId="{0E7CAEF1-BCEA-4507-AC0A-590249B36C1A}"/>
    <dgm:cxn modelId="{0FAC9FB4-9315-461D-9A33-F19BB5C6EC95}" srcId="{8082EED5-8556-42EC-ACB3-556C1556531E}" destId="{CC8E4171-F1CD-47E0-92C1-3026FACC6B11}" srcOrd="7" destOrd="0" parTransId="{6468C3FC-A144-4AB0-86CC-16ADC9CF4C90}" sibTransId="{A231C52B-27E0-4CB4-A623-CC85922ADD04}"/>
    <dgm:cxn modelId="{E73034BC-7CBE-418A-A2F5-B2364964A651}" type="presOf" srcId="{E7F12805-ED0E-4D90-8E31-F4356600C97A}" destId="{430A377B-F866-4F75-8B4D-F6E75D659F58}" srcOrd="0" destOrd="0" presId="urn:microsoft.com/office/officeart/2005/8/layout/default"/>
    <dgm:cxn modelId="{F4ED53C1-22B9-4816-9C50-202FA1B6B730}" srcId="{8082EED5-8556-42EC-ACB3-556C1556531E}" destId="{3ABC8C7C-A45F-44D0-B155-556B0108C064}" srcOrd="6" destOrd="0" parTransId="{048FC961-CA23-487B-8550-77E1CE2D7B1A}" sibTransId="{2ABFB6C4-3BF9-4037-AAA0-D6DBBDBC6C59}"/>
    <dgm:cxn modelId="{68EAB3DB-5F4F-4F90-BE45-B158D91806F1}" srcId="{8082EED5-8556-42EC-ACB3-556C1556531E}" destId="{1F6FC5BC-7108-45BA-9B74-FED7F583767F}" srcOrd="13" destOrd="0" parTransId="{69F342EE-1A24-46FC-84A8-A274A7AA4E4E}" sibTransId="{58118027-23C0-494A-AE48-57140D9AA052}"/>
    <dgm:cxn modelId="{8D0E78E6-BEC7-4CC1-B784-A4FD54D98450}" type="presOf" srcId="{CC8E4171-F1CD-47E0-92C1-3026FACC6B11}" destId="{D0AFF6E6-7DF8-4924-A707-6166B736C147}" srcOrd="0" destOrd="0" presId="urn:microsoft.com/office/officeart/2005/8/layout/default"/>
    <dgm:cxn modelId="{EA2ECAB8-75D3-4E06-BC38-B1432C4A4A01}" type="presParOf" srcId="{DA3091A9-86CA-4C83-952F-93DCA4EC5FC7}" destId="{92B14A73-F6F4-4D2E-B5FB-6894488D7797}" srcOrd="0" destOrd="0" presId="urn:microsoft.com/office/officeart/2005/8/layout/default"/>
    <dgm:cxn modelId="{3E9F4B2A-510A-4D94-B69A-5038FF59FBBD}" type="presParOf" srcId="{DA3091A9-86CA-4C83-952F-93DCA4EC5FC7}" destId="{D83E0355-EDDC-4A0B-B56C-554C168448CA}" srcOrd="1" destOrd="0" presId="urn:microsoft.com/office/officeart/2005/8/layout/default"/>
    <dgm:cxn modelId="{18C2C014-F764-4059-8068-0E6E105267FA}" type="presParOf" srcId="{DA3091A9-86CA-4C83-952F-93DCA4EC5FC7}" destId="{430A377B-F866-4F75-8B4D-F6E75D659F58}" srcOrd="2" destOrd="0" presId="urn:microsoft.com/office/officeart/2005/8/layout/default"/>
    <dgm:cxn modelId="{09A5A573-C396-4877-8CBF-1FF8F4A79E39}" type="presParOf" srcId="{DA3091A9-86CA-4C83-952F-93DCA4EC5FC7}" destId="{BF9750BE-85E6-4197-93C2-072505B125E8}" srcOrd="3" destOrd="0" presId="urn:microsoft.com/office/officeart/2005/8/layout/default"/>
    <dgm:cxn modelId="{3287490B-DBCE-4F7A-BFED-DD5A81D42106}" type="presParOf" srcId="{DA3091A9-86CA-4C83-952F-93DCA4EC5FC7}" destId="{85D5654E-4ECA-4929-BE30-CB2C229B64E1}" srcOrd="4" destOrd="0" presId="urn:microsoft.com/office/officeart/2005/8/layout/default"/>
    <dgm:cxn modelId="{5DF60089-1234-4DF1-8565-23732DF7117B}" type="presParOf" srcId="{DA3091A9-86CA-4C83-952F-93DCA4EC5FC7}" destId="{6B368DFB-9B73-4B2D-A650-73DDC21BB02F}" srcOrd="5" destOrd="0" presId="urn:microsoft.com/office/officeart/2005/8/layout/default"/>
    <dgm:cxn modelId="{3D2A6424-B962-456D-BA1C-6D91EB0B0283}" type="presParOf" srcId="{DA3091A9-86CA-4C83-952F-93DCA4EC5FC7}" destId="{BD85C10C-1DBD-4E23-84F1-844C69271D3E}" srcOrd="6" destOrd="0" presId="urn:microsoft.com/office/officeart/2005/8/layout/default"/>
    <dgm:cxn modelId="{B38BDCC7-B601-42CA-881A-F24420E3D376}" type="presParOf" srcId="{DA3091A9-86CA-4C83-952F-93DCA4EC5FC7}" destId="{D09D3D8A-283F-4B4F-A350-B11C993C928F}" srcOrd="7" destOrd="0" presId="urn:microsoft.com/office/officeart/2005/8/layout/default"/>
    <dgm:cxn modelId="{4047D613-D01C-4D3E-868E-5B150604CBA2}" type="presParOf" srcId="{DA3091A9-86CA-4C83-952F-93DCA4EC5FC7}" destId="{14FF3F16-56B1-4467-B78A-F1B155DFDAEA}" srcOrd="8" destOrd="0" presId="urn:microsoft.com/office/officeart/2005/8/layout/default"/>
    <dgm:cxn modelId="{9280C5BF-2B99-4ACD-A98B-6BBB6D2F6AB0}" type="presParOf" srcId="{DA3091A9-86CA-4C83-952F-93DCA4EC5FC7}" destId="{13B9A25C-F3ED-4A08-92AB-ED40D9BBC2A4}" srcOrd="9" destOrd="0" presId="urn:microsoft.com/office/officeart/2005/8/layout/default"/>
    <dgm:cxn modelId="{697C1FFB-31B1-4E57-8BEA-57736869F5E1}" type="presParOf" srcId="{DA3091A9-86CA-4C83-952F-93DCA4EC5FC7}" destId="{EA78BBE6-98E0-47C6-8769-2D61E4BA555B}" srcOrd="10" destOrd="0" presId="urn:microsoft.com/office/officeart/2005/8/layout/default"/>
    <dgm:cxn modelId="{D34B904D-3306-4553-BADC-8B58B48CB1F3}" type="presParOf" srcId="{DA3091A9-86CA-4C83-952F-93DCA4EC5FC7}" destId="{8D3BEACF-71D3-40EE-A550-D14AD8DA35C3}" srcOrd="11" destOrd="0" presId="urn:microsoft.com/office/officeart/2005/8/layout/default"/>
    <dgm:cxn modelId="{332E130E-E780-4938-B642-0B1E78D1F7DA}" type="presParOf" srcId="{DA3091A9-86CA-4C83-952F-93DCA4EC5FC7}" destId="{D4EEF7AB-F844-4030-8A0B-86DFF0291167}" srcOrd="12" destOrd="0" presId="urn:microsoft.com/office/officeart/2005/8/layout/default"/>
    <dgm:cxn modelId="{AF094164-556B-4B31-BDEE-44D1B37C6261}" type="presParOf" srcId="{DA3091A9-86CA-4C83-952F-93DCA4EC5FC7}" destId="{83229F00-A518-4855-A008-D30A38B59A8C}" srcOrd="13" destOrd="0" presId="urn:microsoft.com/office/officeart/2005/8/layout/default"/>
    <dgm:cxn modelId="{3A5326A3-B823-4B6B-835A-39681A977751}" type="presParOf" srcId="{DA3091A9-86CA-4C83-952F-93DCA4EC5FC7}" destId="{D0AFF6E6-7DF8-4924-A707-6166B736C147}" srcOrd="14" destOrd="0" presId="urn:microsoft.com/office/officeart/2005/8/layout/default"/>
    <dgm:cxn modelId="{CD516EBE-1FEE-4863-BCE8-B0A44323A745}" type="presParOf" srcId="{DA3091A9-86CA-4C83-952F-93DCA4EC5FC7}" destId="{5AAF95B4-F3AE-430E-AE34-00886F08490E}" srcOrd="15" destOrd="0" presId="urn:microsoft.com/office/officeart/2005/8/layout/default"/>
    <dgm:cxn modelId="{158E4D3D-6863-4C98-ADBF-B7760D83B945}" type="presParOf" srcId="{DA3091A9-86CA-4C83-952F-93DCA4EC5FC7}" destId="{108F8013-7904-47B4-8902-9B3CA5766486}" srcOrd="16" destOrd="0" presId="urn:microsoft.com/office/officeart/2005/8/layout/default"/>
    <dgm:cxn modelId="{EE027AD8-AD68-4955-9255-40FA663392A7}" type="presParOf" srcId="{DA3091A9-86CA-4C83-952F-93DCA4EC5FC7}" destId="{808BFACA-3DD5-4978-9C34-9F17E1773E17}" srcOrd="17" destOrd="0" presId="urn:microsoft.com/office/officeart/2005/8/layout/default"/>
    <dgm:cxn modelId="{6A446AB5-4952-4D94-A1BF-9BA2954013FD}" type="presParOf" srcId="{DA3091A9-86CA-4C83-952F-93DCA4EC5FC7}" destId="{0E7A2C65-6708-4C09-8B90-6A397F5B488D}" srcOrd="18" destOrd="0" presId="urn:microsoft.com/office/officeart/2005/8/layout/default"/>
    <dgm:cxn modelId="{562AE793-C5B1-4692-B084-7B80FED493B6}" type="presParOf" srcId="{DA3091A9-86CA-4C83-952F-93DCA4EC5FC7}" destId="{213A6845-8D1B-4992-90BD-3109DEA6F931}" srcOrd="19" destOrd="0" presId="urn:microsoft.com/office/officeart/2005/8/layout/default"/>
    <dgm:cxn modelId="{E4D1FF72-D2C2-4C46-AC08-15196809C45F}" type="presParOf" srcId="{DA3091A9-86CA-4C83-952F-93DCA4EC5FC7}" destId="{870BFAB1-9364-4AD7-B595-21D92286FE71}" srcOrd="20" destOrd="0" presId="urn:microsoft.com/office/officeart/2005/8/layout/default"/>
    <dgm:cxn modelId="{B99B2D75-D538-4320-A18E-01B8D51FE2C1}" type="presParOf" srcId="{DA3091A9-86CA-4C83-952F-93DCA4EC5FC7}" destId="{9D092FA3-C188-446E-BDA8-23A2DE1DE46B}" srcOrd="21" destOrd="0" presId="urn:microsoft.com/office/officeart/2005/8/layout/default"/>
    <dgm:cxn modelId="{92B5D63D-8817-4A5A-8B9E-09D575081291}" type="presParOf" srcId="{DA3091A9-86CA-4C83-952F-93DCA4EC5FC7}" destId="{6488076C-E112-4804-B336-F074D22558F8}" srcOrd="22" destOrd="0" presId="urn:microsoft.com/office/officeart/2005/8/layout/default"/>
    <dgm:cxn modelId="{E354D64B-6CD3-44E3-851C-ACD78832113E}" type="presParOf" srcId="{DA3091A9-86CA-4C83-952F-93DCA4EC5FC7}" destId="{E78FDFCF-BBB8-45D5-A2FF-5327229438B8}" srcOrd="23" destOrd="0" presId="urn:microsoft.com/office/officeart/2005/8/layout/default"/>
    <dgm:cxn modelId="{4A2BF59E-7207-49F6-BD77-A72BD4843142}" type="presParOf" srcId="{DA3091A9-86CA-4C83-952F-93DCA4EC5FC7}" destId="{54187849-1518-45A1-A505-A5F566EE2F3C}" srcOrd="24" destOrd="0" presId="urn:microsoft.com/office/officeart/2005/8/layout/default"/>
    <dgm:cxn modelId="{BC002CDB-C8F8-48BE-8964-DD6E200E7B29}" type="presParOf" srcId="{DA3091A9-86CA-4C83-952F-93DCA4EC5FC7}" destId="{A7870A42-982B-42F0-ACEA-88CE63966205}" srcOrd="25" destOrd="0" presId="urn:microsoft.com/office/officeart/2005/8/layout/default"/>
    <dgm:cxn modelId="{DA0593DF-4ACB-4BC0-9688-F107AD1D9FC1}" type="presParOf" srcId="{DA3091A9-86CA-4C83-952F-93DCA4EC5FC7}" destId="{D222AC96-0D77-49FA-A3DD-01F95A9EDB89}" srcOrd="26" destOrd="0" presId="urn:microsoft.com/office/officeart/2005/8/layout/default"/>
    <dgm:cxn modelId="{06ED3EEC-D1EF-4F10-80F1-16FA68DAE203}" type="presParOf" srcId="{DA3091A9-86CA-4C83-952F-93DCA4EC5FC7}" destId="{28CCCFE7-F2CB-490E-88CE-7121F078E3BE}" srcOrd="27" destOrd="0" presId="urn:microsoft.com/office/officeart/2005/8/layout/default"/>
    <dgm:cxn modelId="{1CD17186-CD53-4420-8EC0-BC53C64D4F66}" type="presParOf" srcId="{DA3091A9-86CA-4C83-952F-93DCA4EC5FC7}" destId="{29295BD2-6EE5-4582-84B4-0CEBD23C263E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24A203-0B30-45D3-B18A-058C986719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A149AD-7056-4D75-8FE7-0742CB7FCE25}">
      <dgm:prSet/>
      <dgm:spPr/>
      <dgm:t>
        <a:bodyPr/>
        <a:lstStyle/>
        <a:p>
          <a:pPr algn="ctr"/>
          <a:r>
            <a:rPr lang="es-ES" b="1" dirty="0"/>
            <a:t>Deber de aplicación plena de la Convención sobre Derechos del Niño (artículos, principios y estándares) en políticas de movilidad humana</a:t>
          </a:r>
          <a:endParaRPr lang="en-US" dirty="0"/>
        </a:p>
      </dgm:t>
    </dgm:pt>
    <dgm:pt modelId="{2006E218-4C01-4457-896A-86FA7D07944B}" type="parTrans" cxnId="{63D1989C-E8D7-4332-8B12-A36C76124F03}">
      <dgm:prSet/>
      <dgm:spPr/>
      <dgm:t>
        <a:bodyPr/>
        <a:lstStyle/>
        <a:p>
          <a:endParaRPr lang="en-US"/>
        </a:p>
      </dgm:t>
    </dgm:pt>
    <dgm:pt modelId="{54E7C9C6-B96B-432D-9563-B2FD99C2027B}" type="sibTrans" cxnId="{63D1989C-E8D7-4332-8B12-A36C76124F03}">
      <dgm:prSet/>
      <dgm:spPr/>
      <dgm:t>
        <a:bodyPr/>
        <a:lstStyle/>
        <a:p>
          <a:endParaRPr lang="en-US"/>
        </a:p>
      </dgm:t>
    </dgm:pt>
    <dgm:pt modelId="{AA2B333F-6336-47A4-AB86-96A7BFE919BD}">
      <dgm:prSet custT="1"/>
      <dgm:spPr/>
      <dgm:t>
        <a:bodyPr/>
        <a:lstStyle/>
        <a:p>
          <a:r>
            <a:rPr lang="es-ES" sz="2000" b="1" dirty="0"/>
            <a:t>Marcos normativos, procedimientos, organigrama institucional, decisiones en cada caso</a:t>
          </a:r>
          <a:endParaRPr lang="en-US" sz="2000" dirty="0"/>
        </a:p>
      </dgm:t>
    </dgm:pt>
    <dgm:pt modelId="{ED145C31-EC82-46D8-8364-113AA1DEFFCF}" type="parTrans" cxnId="{F9E647DA-6351-46B3-BCAF-85EA337A568A}">
      <dgm:prSet/>
      <dgm:spPr/>
      <dgm:t>
        <a:bodyPr/>
        <a:lstStyle/>
        <a:p>
          <a:endParaRPr lang="en-US"/>
        </a:p>
      </dgm:t>
    </dgm:pt>
    <dgm:pt modelId="{17EB3777-1291-4EF6-97D0-6A6B28A8AA3D}" type="sibTrans" cxnId="{F9E647DA-6351-46B3-BCAF-85EA337A568A}">
      <dgm:prSet/>
      <dgm:spPr/>
      <dgm:t>
        <a:bodyPr/>
        <a:lstStyle/>
        <a:p>
          <a:endParaRPr lang="en-US"/>
        </a:p>
      </dgm:t>
    </dgm:pt>
    <dgm:pt modelId="{E038C2EC-B21A-4DD1-BD71-BF65E540EB7F}">
      <dgm:prSet custT="1"/>
      <dgm:spPr/>
      <dgm:t>
        <a:bodyPr/>
        <a:lstStyle/>
        <a:p>
          <a:r>
            <a:rPr lang="es-ES" sz="2000" b="1" dirty="0"/>
            <a:t>Responsabilidad de todos los poderes del Estado y en todos los niveles de gobierno</a:t>
          </a:r>
          <a:endParaRPr lang="en-US" sz="2000" dirty="0"/>
        </a:p>
      </dgm:t>
    </dgm:pt>
    <dgm:pt modelId="{17490A5C-0BAF-4B29-9431-6C0923B55C6B}" type="parTrans" cxnId="{147848B4-7C25-4918-A217-CD1946098669}">
      <dgm:prSet/>
      <dgm:spPr/>
      <dgm:t>
        <a:bodyPr/>
        <a:lstStyle/>
        <a:p>
          <a:endParaRPr lang="en-US"/>
        </a:p>
      </dgm:t>
    </dgm:pt>
    <dgm:pt modelId="{2335C2EA-F5D7-432A-B7BB-235B67BF104F}" type="sibTrans" cxnId="{147848B4-7C25-4918-A217-CD1946098669}">
      <dgm:prSet/>
      <dgm:spPr/>
      <dgm:t>
        <a:bodyPr/>
        <a:lstStyle/>
        <a:p>
          <a:endParaRPr lang="en-US"/>
        </a:p>
      </dgm:t>
    </dgm:pt>
    <dgm:pt modelId="{95977F4A-BA1E-4C0E-95DE-DB674F151836}">
      <dgm:prSet/>
      <dgm:spPr/>
      <dgm:t>
        <a:bodyPr/>
        <a:lstStyle/>
        <a:p>
          <a:pPr algn="ctr"/>
          <a:r>
            <a:rPr lang="es-ES" b="1" dirty="0"/>
            <a:t>Primacía de los derechos de NNA</a:t>
          </a:r>
          <a:endParaRPr lang="en-US" dirty="0"/>
        </a:p>
      </dgm:t>
    </dgm:pt>
    <dgm:pt modelId="{6E563B54-83BA-482C-B36D-5FE87BAFA2FF}" type="parTrans" cxnId="{0347C796-DB16-4510-8C25-A46E3EDE0D1E}">
      <dgm:prSet/>
      <dgm:spPr/>
      <dgm:t>
        <a:bodyPr/>
        <a:lstStyle/>
        <a:p>
          <a:endParaRPr lang="en-US"/>
        </a:p>
      </dgm:t>
    </dgm:pt>
    <dgm:pt modelId="{73D2781B-C0DE-4EEA-8753-FF70274881B7}" type="sibTrans" cxnId="{0347C796-DB16-4510-8C25-A46E3EDE0D1E}">
      <dgm:prSet/>
      <dgm:spPr/>
      <dgm:t>
        <a:bodyPr/>
        <a:lstStyle/>
        <a:p>
          <a:endParaRPr lang="en-US"/>
        </a:p>
      </dgm:t>
    </dgm:pt>
    <dgm:pt modelId="{06D5DBA7-9518-48E3-8394-5B9F43BA5285}">
      <dgm:prSet custT="1"/>
      <dgm:spPr/>
      <dgm:t>
        <a:bodyPr/>
        <a:lstStyle/>
        <a:p>
          <a:r>
            <a:rPr lang="es-ES" sz="2000" b="1" dirty="0"/>
            <a:t>Interés superior del NNA, por encima de los objetivos de política migratoria, incluyendo de control migratorio, no al revés</a:t>
          </a:r>
          <a:endParaRPr lang="en-US" sz="2000" dirty="0"/>
        </a:p>
      </dgm:t>
    </dgm:pt>
    <dgm:pt modelId="{140BECE3-CB37-4304-8E0A-D36197527CCB}" type="parTrans" cxnId="{3F96DBBA-E3C2-477F-B6FF-CA271CC872C0}">
      <dgm:prSet/>
      <dgm:spPr/>
      <dgm:t>
        <a:bodyPr/>
        <a:lstStyle/>
        <a:p>
          <a:endParaRPr lang="en-US"/>
        </a:p>
      </dgm:t>
    </dgm:pt>
    <dgm:pt modelId="{27648500-B6AE-456F-9E84-DD3D333580AD}" type="sibTrans" cxnId="{3F96DBBA-E3C2-477F-B6FF-CA271CC872C0}">
      <dgm:prSet/>
      <dgm:spPr/>
      <dgm:t>
        <a:bodyPr/>
        <a:lstStyle/>
        <a:p>
          <a:endParaRPr lang="en-US"/>
        </a:p>
      </dgm:t>
    </dgm:pt>
    <dgm:pt modelId="{9CFE46B7-6709-400D-9365-85465D28AD53}">
      <dgm:prSet custT="1"/>
      <dgm:spPr/>
      <dgm:t>
        <a:bodyPr/>
        <a:lstStyle/>
        <a:p>
          <a:r>
            <a:rPr lang="es-ES" sz="2000" b="1" dirty="0"/>
            <a:t>Deber de conceder la máxima prioridad al interés superior (no es uno más entre muchos en juego en cada política o caso</a:t>
          </a:r>
          <a:r>
            <a:rPr lang="es-ES" sz="2400" b="1" dirty="0"/>
            <a:t>)</a:t>
          </a:r>
          <a:endParaRPr lang="en-US" sz="2400" dirty="0"/>
        </a:p>
      </dgm:t>
    </dgm:pt>
    <dgm:pt modelId="{F8103A2C-BD45-4FED-9042-DA75585DEC64}" type="parTrans" cxnId="{A5CF636E-F7A8-4D7A-8167-C993FB7E8535}">
      <dgm:prSet/>
      <dgm:spPr/>
      <dgm:t>
        <a:bodyPr/>
        <a:lstStyle/>
        <a:p>
          <a:endParaRPr lang="en-US"/>
        </a:p>
      </dgm:t>
    </dgm:pt>
    <dgm:pt modelId="{DAA44826-D4EC-4C43-9534-27E692D8816B}" type="sibTrans" cxnId="{A5CF636E-F7A8-4D7A-8167-C993FB7E8535}">
      <dgm:prSet/>
      <dgm:spPr/>
      <dgm:t>
        <a:bodyPr/>
        <a:lstStyle/>
        <a:p>
          <a:endParaRPr lang="en-US"/>
        </a:p>
      </dgm:t>
    </dgm:pt>
    <dgm:pt modelId="{8D1B81E8-536F-4927-8F7B-65820F685702}">
      <dgm:prSet/>
      <dgm:spPr/>
      <dgm:t>
        <a:bodyPr/>
        <a:lstStyle/>
        <a:p>
          <a:endParaRPr lang="en-US" sz="1900" dirty="0"/>
        </a:p>
      </dgm:t>
    </dgm:pt>
    <dgm:pt modelId="{793295A3-971B-492B-B266-32143C928B92}" type="parTrans" cxnId="{E42B0875-B8D3-4A3E-899F-1196256C9B8E}">
      <dgm:prSet/>
      <dgm:spPr/>
      <dgm:t>
        <a:bodyPr/>
        <a:lstStyle/>
        <a:p>
          <a:endParaRPr lang="en-GB"/>
        </a:p>
      </dgm:t>
    </dgm:pt>
    <dgm:pt modelId="{EA203DB6-4369-4FAC-B7B6-68F80C8C7F04}" type="sibTrans" cxnId="{E42B0875-B8D3-4A3E-899F-1196256C9B8E}">
      <dgm:prSet/>
      <dgm:spPr/>
      <dgm:t>
        <a:bodyPr/>
        <a:lstStyle/>
        <a:p>
          <a:endParaRPr lang="en-GB"/>
        </a:p>
      </dgm:t>
    </dgm:pt>
    <dgm:pt modelId="{DB7E5BE6-5459-4179-ADD7-F42FE642167F}">
      <dgm:prSet/>
      <dgm:spPr/>
      <dgm:t>
        <a:bodyPr/>
        <a:lstStyle/>
        <a:p>
          <a:endParaRPr lang="en-US" sz="1900" dirty="0"/>
        </a:p>
      </dgm:t>
    </dgm:pt>
    <dgm:pt modelId="{A6620F53-B16A-4977-848B-722BFD172EF4}" type="parTrans" cxnId="{6A080789-A3BF-491A-89B5-20AF9053535D}">
      <dgm:prSet/>
      <dgm:spPr/>
      <dgm:t>
        <a:bodyPr/>
        <a:lstStyle/>
        <a:p>
          <a:endParaRPr lang="en-GB"/>
        </a:p>
      </dgm:t>
    </dgm:pt>
    <dgm:pt modelId="{2CE9C3DD-E2A9-4E6D-A3B1-260BC433D2B8}" type="sibTrans" cxnId="{6A080789-A3BF-491A-89B5-20AF9053535D}">
      <dgm:prSet/>
      <dgm:spPr/>
      <dgm:t>
        <a:bodyPr/>
        <a:lstStyle/>
        <a:p>
          <a:endParaRPr lang="en-GB"/>
        </a:p>
      </dgm:t>
    </dgm:pt>
    <dgm:pt modelId="{63B71B73-03A3-432B-804A-D6A4F7ED0312}" type="pres">
      <dgm:prSet presAssocID="{5124A203-0B30-45D3-B18A-058C9867193D}" presName="linear" presStyleCnt="0">
        <dgm:presLayoutVars>
          <dgm:animLvl val="lvl"/>
          <dgm:resizeHandles val="exact"/>
        </dgm:presLayoutVars>
      </dgm:prSet>
      <dgm:spPr/>
    </dgm:pt>
    <dgm:pt modelId="{AE6CCABC-DE1A-4322-824F-B49B146C922B}" type="pres">
      <dgm:prSet presAssocID="{FEA149AD-7056-4D75-8FE7-0742CB7FCE25}" presName="parentText" presStyleLbl="node1" presStyleIdx="0" presStyleCnt="2" custLinFactNeighborX="89" custLinFactNeighborY="-6807">
        <dgm:presLayoutVars>
          <dgm:chMax val="0"/>
          <dgm:bulletEnabled val="1"/>
        </dgm:presLayoutVars>
      </dgm:prSet>
      <dgm:spPr/>
    </dgm:pt>
    <dgm:pt modelId="{9C327FA9-5098-4115-951C-16CA2A047982}" type="pres">
      <dgm:prSet presAssocID="{FEA149AD-7056-4D75-8FE7-0742CB7FCE25}" presName="childText" presStyleLbl="revTx" presStyleIdx="0" presStyleCnt="2">
        <dgm:presLayoutVars>
          <dgm:bulletEnabled val="1"/>
        </dgm:presLayoutVars>
      </dgm:prSet>
      <dgm:spPr/>
    </dgm:pt>
    <dgm:pt modelId="{B3B6D920-62A6-41AC-812C-028C325A1B53}" type="pres">
      <dgm:prSet presAssocID="{95977F4A-BA1E-4C0E-95DE-DB674F151836}" presName="parentText" presStyleLbl="node1" presStyleIdx="1" presStyleCnt="2" custScaleY="58275" custLinFactNeighborX="-197" custLinFactNeighborY="17995">
        <dgm:presLayoutVars>
          <dgm:chMax val="0"/>
          <dgm:bulletEnabled val="1"/>
        </dgm:presLayoutVars>
      </dgm:prSet>
      <dgm:spPr/>
    </dgm:pt>
    <dgm:pt modelId="{D911DE8B-C5BC-47DF-9D12-CF019049EC8A}" type="pres">
      <dgm:prSet presAssocID="{95977F4A-BA1E-4C0E-95DE-DB674F151836}" presName="childText" presStyleLbl="revTx" presStyleIdx="1" presStyleCnt="2" custScaleY="127493">
        <dgm:presLayoutVars>
          <dgm:bulletEnabled val="1"/>
        </dgm:presLayoutVars>
      </dgm:prSet>
      <dgm:spPr/>
    </dgm:pt>
  </dgm:ptLst>
  <dgm:cxnLst>
    <dgm:cxn modelId="{96F02F18-05B6-4763-BAE6-DC679228AD3F}" type="presOf" srcId="{E038C2EC-B21A-4DD1-BD71-BF65E540EB7F}" destId="{9C327FA9-5098-4115-951C-16CA2A047982}" srcOrd="0" destOrd="1" presId="urn:microsoft.com/office/officeart/2005/8/layout/vList2"/>
    <dgm:cxn modelId="{87A08421-9F60-47D5-BF38-FD27E116291E}" type="presOf" srcId="{06D5DBA7-9518-48E3-8394-5B9F43BA5285}" destId="{D911DE8B-C5BC-47DF-9D12-CF019049EC8A}" srcOrd="0" destOrd="2" presId="urn:microsoft.com/office/officeart/2005/8/layout/vList2"/>
    <dgm:cxn modelId="{CDE8005E-BAB6-4B6D-AD3C-AF38310F38AB}" type="presOf" srcId="{5124A203-0B30-45D3-B18A-058C9867193D}" destId="{63B71B73-03A3-432B-804A-D6A4F7ED0312}" srcOrd="0" destOrd="0" presId="urn:microsoft.com/office/officeart/2005/8/layout/vList2"/>
    <dgm:cxn modelId="{80255667-45DD-4AAE-A583-A8366105208F}" type="presOf" srcId="{DB7E5BE6-5459-4179-ADD7-F42FE642167F}" destId="{D911DE8B-C5BC-47DF-9D12-CF019049EC8A}" srcOrd="0" destOrd="1" presId="urn:microsoft.com/office/officeart/2005/8/layout/vList2"/>
    <dgm:cxn modelId="{9596046B-72B2-4ED7-91F5-6C0C033CCFBF}" type="presOf" srcId="{AA2B333F-6336-47A4-AB86-96A7BFE919BD}" destId="{9C327FA9-5098-4115-951C-16CA2A047982}" srcOrd="0" destOrd="0" presId="urn:microsoft.com/office/officeart/2005/8/layout/vList2"/>
    <dgm:cxn modelId="{A5CF636E-F7A8-4D7A-8167-C993FB7E8535}" srcId="{95977F4A-BA1E-4C0E-95DE-DB674F151836}" destId="{9CFE46B7-6709-400D-9365-85465D28AD53}" srcOrd="3" destOrd="0" parTransId="{F8103A2C-BD45-4FED-9042-DA75585DEC64}" sibTransId="{DAA44826-D4EC-4C43-9534-27E692D8816B}"/>
    <dgm:cxn modelId="{D93E2F72-90AE-4D0C-B37E-52C06DAD0E19}" type="presOf" srcId="{FEA149AD-7056-4D75-8FE7-0742CB7FCE25}" destId="{AE6CCABC-DE1A-4322-824F-B49B146C922B}" srcOrd="0" destOrd="0" presId="urn:microsoft.com/office/officeart/2005/8/layout/vList2"/>
    <dgm:cxn modelId="{E42B0875-B8D3-4A3E-899F-1196256C9B8E}" srcId="{95977F4A-BA1E-4C0E-95DE-DB674F151836}" destId="{8D1B81E8-536F-4927-8F7B-65820F685702}" srcOrd="0" destOrd="0" parTransId="{793295A3-971B-492B-B266-32143C928B92}" sibTransId="{EA203DB6-4369-4FAC-B7B6-68F80C8C7F04}"/>
    <dgm:cxn modelId="{533CA17D-03EB-47A2-8F1D-D5322CF3B1BF}" type="presOf" srcId="{9CFE46B7-6709-400D-9365-85465D28AD53}" destId="{D911DE8B-C5BC-47DF-9D12-CF019049EC8A}" srcOrd="0" destOrd="3" presId="urn:microsoft.com/office/officeart/2005/8/layout/vList2"/>
    <dgm:cxn modelId="{ACDDE881-546E-44D7-96AE-5E2BA9ADB6CA}" type="presOf" srcId="{95977F4A-BA1E-4C0E-95DE-DB674F151836}" destId="{B3B6D920-62A6-41AC-812C-028C325A1B53}" srcOrd="0" destOrd="0" presId="urn:microsoft.com/office/officeart/2005/8/layout/vList2"/>
    <dgm:cxn modelId="{6A080789-A3BF-491A-89B5-20AF9053535D}" srcId="{95977F4A-BA1E-4C0E-95DE-DB674F151836}" destId="{DB7E5BE6-5459-4179-ADD7-F42FE642167F}" srcOrd="1" destOrd="0" parTransId="{A6620F53-B16A-4977-848B-722BFD172EF4}" sibTransId="{2CE9C3DD-E2A9-4E6D-A3B1-260BC433D2B8}"/>
    <dgm:cxn modelId="{0347C796-DB16-4510-8C25-A46E3EDE0D1E}" srcId="{5124A203-0B30-45D3-B18A-058C9867193D}" destId="{95977F4A-BA1E-4C0E-95DE-DB674F151836}" srcOrd="1" destOrd="0" parTransId="{6E563B54-83BA-482C-B36D-5FE87BAFA2FF}" sibTransId="{73D2781B-C0DE-4EEA-8753-FF70274881B7}"/>
    <dgm:cxn modelId="{63D1989C-E8D7-4332-8B12-A36C76124F03}" srcId="{5124A203-0B30-45D3-B18A-058C9867193D}" destId="{FEA149AD-7056-4D75-8FE7-0742CB7FCE25}" srcOrd="0" destOrd="0" parTransId="{2006E218-4C01-4457-896A-86FA7D07944B}" sibTransId="{54E7C9C6-B96B-432D-9563-B2FD99C2027B}"/>
    <dgm:cxn modelId="{147848B4-7C25-4918-A217-CD1946098669}" srcId="{FEA149AD-7056-4D75-8FE7-0742CB7FCE25}" destId="{E038C2EC-B21A-4DD1-BD71-BF65E540EB7F}" srcOrd="1" destOrd="0" parTransId="{17490A5C-0BAF-4B29-9431-6C0923B55C6B}" sibTransId="{2335C2EA-F5D7-432A-B7BB-235B67BF104F}"/>
    <dgm:cxn modelId="{3F96DBBA-E3C2-477F-B6FF-CA271CC872C0}" srcId="{95977F4A-BA1E-4C0E-95DE-DB674F151836}" destId="{06D5DBA7-9518-48E3-8394-5B9F43BA5285}" srcOrd="2" destOrd="0" parTransId="{140BECE3-CB37-4304-8E0A-D36197527CCB}" sibTransId="{27648500-B6AE-456F-9E84-DD3D333580AD}"/>
    <dgm:cxn modelId="{F9E647DA-6351-46B3-BCAF-85EA337A568A}" srcId="{FEA149AD-7056-4D75-8FE7-0742CB7FCE25}" destId="{AA2B333F-6336-47A4-AB86-96A7BFE919BD}" srcOrd="0" destOrd="0" parTransId="{ED145C31-EC82-46D8-8364-113AA1DEFFCF}" sibTransId="{17EB3777-1291-4EF6-97D0-6A6B28A8AA3D}"/>
    <dgm:cxn modelId="{585F77DE-77F1-480B-B82A-BFB99C0B18A0}" type="presOf" srcId="{8D1B81E8-536F-4927-8F7B-65820F685702}" destId="{D911DE8B-C5BC-47DF-9D12-CF019049EC8A}" srcOrd="0" destOrd="0" presId="urn:microsoft.com/office/officeart/2005/8/layout/vList2"/>
    <dgm:cxn modelId="{0708D2D4-AAB0-4A30-A0F0-686A7AD3A979}" type="presParOf" srcId="{63B71B73-03A3-432B-804A-D6A4F7ED0312}" destId="{AE6CCABC-DE1A-4322-824F-B49B146C922B}" srcOrd="0" destOrd="0" presId="urn:microsoft.com/office/officeart/2005/8/layout/vList2"/>
    <dgm:cxn modelId="{7C271358-3F1F-461D-92A7-817960D53BEB}" type="presParOf" srcId="{63B71B73-03A3-432B-804A-D6A4F7ED0312}" destId="{9C327FA9-5098-4115-951C-16CA2A047982}" srcOrd="1" destOrd="0" presId="urn:microsoft.com/office/officeart/2005/8/layout/vList2"/>
    <dgm:cxn modelId="{1CBDE357-2A05-4C61-9459-8C0B1DAA8E21}" type="presParOf" srcId="{63B71B73-03A3-432B-804A-D6A4F7ED0312}" destId="{B3B6D920-62A6-41AC-812C-028C325A1B53}" srcOrd="2" destOrd="0" presId="urn:microsoft.com/office/officeart/2005/8/layout/vList2"/>
    <dgm:cxn modelId="{E1ACBD90-8960-45B1-B817-4E64ED496100}" type="presParOf" srcId="{63B71B73-03A3-432B-804A-D6A4F7ED0312}" destId="{D911DE8B-C5BC-47DF-9D12-CF019049EC8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7DFDC5-C235-490B-9204-A3B413F52C1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A3F082-F469-4333-863C-A7A32C547C6C}">
      <dgm:prSet/>
      <dgm:spPr/>
      <dgm:t>
        <a:bodyPr/>
        <a:lstStyle/>
        <a:p>
          <a:r>
            <a:rPr lang="es-ES" b="1"/>
            <a:t>Obligación de erradicar toda forma de privación de libertad de NNA por razones migratorias</a:t>
          </a:r>
          <a:endParaRPr lang="en-US"/>
        </a:p>
      </dgm:t>
    </dgm:pt>
    <dgm:pt modelId="{224C264A-D9D1-41C3-92CE-ABB2029A5307}" type="parTrans" cxnId="{878E063C-9902-49F3-9C33-321D68CD8577}">
      <dgm:prSet/>
      <dgm:spPr/>
      <dgm:t>
        <a:bodyPr/>
        <a:lstStyle/>
        <a:p>
          <a:endParaRPr lang="en-US"/>
        </a:p>
      </dgm:t>
    </dgm:pt>
    <dgm:pt modelId="{13FF04F0-7BF4-48EB-8BF9-D32E87D43829}" type="sibTrans" cxnId="{878E063C-9902-49F3-9C33-321D68CD8577}">
      <dgm:prSet/>
      <dgm:spPr/>
      <dgm:t>
        <a:bodyPr/>
        <a:lstStyle/>
        <a:p>
          <a:endParaRPr lang="en-US"/>
        </a:p>
      </dgm:t>
    </dgm:pt>
    <dgm:pt modelId="{9416BF41-263E-4044-BEBE-D342BAA12AB5}">
      <dgm:prSet/>
      <dgm:spPr/>
      <dgm:t>
        <a:bodyPr/>
        <a:lstStyle/>
        <a:p>
          <a:r>
            <a:rPr lang="es-ES" b="1"/>
            <a:t>No hay detención migratoria en el interés superior del niño</a:t>
          </a:r>
          <a:endParaRPr lang="en-US"/>
        </a:p>
      </dgm:t>
    </dgm:pt>
    <dgm:pt modelId="{606E18CE-C99C-41D7-80C1-2ED316A32FE5}" type="parTrans" cxnId="{5AF08702-1239-409B-AB21-208017991934}">
      <dgm:prSet/>
      <dgm:spPr/>
      <dgm:t>
        <a:bodyPr/>
        <a:lstStyle/>
        <a:p>
          <a:endParaRPr lang="en-US"/>
        </a:p>
      </dgm:t>
    </dgm:pt>
    <dgm:pt modelId="{253576F4-519D-46F3-8688-14880C1B1622}" type="sibTrans" cxnId="{5AF08702-1239-409B-AB21-208017991934}">
      <dgm:prSet/>
      <dgm:spPr/>
      <dgm:t>
        <a:bodyPr/>
        <a:lstStyle/>
        <a:p>
          <a:endParaRPr lang="en-US"/>
        </a:p>
      </dgm:t>
    </dgm:pt>
    <dgm:pt modelId="{FDA95D14-2B7A-451D-A3B5-F746C2F3AE9F}">
      <dgm:prSet/>
      <dgm:spPr/>
      <dgm:t>
        <a:bodyPr/>
        <a:lstStyle/>
        <a:p>
          <a:r>
            <a:rPr lang="es-ES" b="1"/>
            <a:t>Siempre es una violación del derecho a la libertad, sin excepción</a:t>
          </a:r>
          <a:endParaRPr lang="en-US"/>
        </a:p>
      </dgm:t>
    </dgm:pt>
    <dgm:pt modelId="{81D00404-20DC-45CC-9EBD-261531681F06}" type="parTrans" cxnId="{111976B6-449E-4528-8361-1101A1BED0B4}">
      <dgm:prSet/>
      <dgm:spPr/>
      <dgm:t>
        <a:bodyPr/>
        <a:lstStyle/>
        <a:p>
          <a:endParaRPr lang="en-US"/>
        </a:p>
      </dgm:t>
    </dgm:pt>
    <dgm:pt modelId="{85208C5B-0949-4D92-8F4D-5E6BFC304B86}" type="sibTrans" cxnId="{111976B6-449E-4528-8361-1101A1BED0B4}">
      <dgm:prSet/>
      <dgm:spPr/>
      <dgm:t>
        <a:bodyPr/>
        <a:lstStyle/>
        <a:p>
          <a:endParaRPr lang="en-US"/>
        </a:p>
      </dgm:t>
    </dgm:pt>
    <dgm:pt modelId="{6308F7C0-411B-48B3-B5D2-7D86ECC691AC}">
      <dgm:prSet/>
      <dgm:spPr/>
      <dgm:t>
        <a:bodyPr/>
        <a:lstStyle/>
        <a:p>
          <a:r>
            <a:rPr lang="es-ES" b="1" dirty="0"/>
            <a:t>Soluciones basadas en la protección de derechos (acogimiento familiar y comunitario) </a:t>
          </a:r>
          <a:endParaRPr lang="en-US" dirty="0"/>
        </a:p>
      </dgm:t>
    </dgm:pt>
    <dgm:pt modelId="{FA3CD364-F772-474E-9108-44EF0C87B898}" type="parTrans" cxnId="{FC62B94A-03F2-440A-8534-1582E03ED171}">
      <dgm:prSet/>
      <dgm:spPr/>
      <dgm:t>
        <a:bodyPr/>
        <a:lstStyle/>
        <a:p>
          <a:endParaRPr lang="en-US"/>
        </a:p>
      </dgm:t>
    </dgm:pt>
    <dgm:pt modelId="{7D0C5190-433E-460A-A871-544BC7C96D23}" type="sibTrans" cxnId="{FC62B94A-03F2-440A-8534-1582E03ED171}">
      <dgm:prSet/>
      <dgm:spPr/>
      <dgm:t>
        <a:bodyPr/>
        <a:lstStyle/>
        <a:p>
          <a:endParaRPr lang="en-US"/>
        </a:p>
      </dgm:t>
    </dgm:pt>
    <dgm:pt modelId="{23754373-8523-4E03-B55A-BA41B3702954}">
      <dgm:prSet/>
      <dgm:spPr/>
      <dgm:t>
        <a:bodyPr/>
        <a:lstStyle/>
        <a:p>
          <a:r>
            <a:rPr lang="es-ES" b="1" dirty="0"/>
            <a:t>Provisiones normativas</a:t>
          </a:r>
          <a:endParaRPr lang="en-US" dirty="0"/>
        </a:p>
      </dgm:t>
    </dgm:pt>
    <dgm:pt modelId="{70D07D81-D926-43CB-9D07-9864A462DDB9}" type="parTrans" cxnId="{B15A9514-59C0-4E6F-8D3C-DDD97EF265A9}">
      <dgm:prSet/>
      <dgm:spPr/>
      <dgm:t>
        <a:bodyPr/>
        <a:lstStyle/>
        <a:p>
          <a:endParaRPr lang="en-US"/>
        </a:p>
      </dgm:t>
    </dgm:pt>
    <dgm:pt modelId="{DCE4B4DC-EFAA-4D18-9924-903F041724FF}" type="sibTrans" cxnId="{B15A9514-59C0-4E6F-8D3C-DDD97EF265A9}">
      <dgm:prSet/>
      <dgm:spPr/>
      <dgm:t>
        <a:bodyPr/>
        <a:lstStyle/>
        <a:p>
          <a:endParaRPr lang="en-US"/>
        </a:p>
      </dgm:t>
    </dgm:pt>
    <dgm:pt modelId="{96410611-B9E0-46BA-9890-C002CC36D93F}">
      <dgm:prSet/>
      <dgm:spPr/>
      <dgm:t>
        <a:bodyPr/>
        <a:lstStyle/>
        <a:p>
          <a:r>
            <a:rPr lang="es-ES" b="1"/>
            <a:t>Deber de aplicación por autoridades ejecutivas y judiciales</a:t>
          </a:r>
          <a:endParaRPr lang="en-US"/>
        </a:p>
      </dgm:t>
    </dgm:pt>
    <dgm:pt modelId="{2966C39B-19C0-46A5-AA58-FBAEBFAFB6B7}" type="parTrans" cxnId="{4A3A0AD9-53DE-490A-A109-2DFE6DDD8945}">
      <dgm:prSet/>
      <dgm:spPr/>
      <dgm:t>
        <a:bodyPr/>
        <a:lstStyle/>
        <a:p>
          <a:endParaRPr lang="en-US"/>
        </a:p>
      </dgm:t>
    </dgm:pt>
    <dgm:pt modelId="{4E37FF37-55BB-44B9-8177-84D1177B8241}" type="sibTrans" cxnId="{4A3A0AD9-53DE-490A-A109-2DFE6DDD8945}">
      <dgm:prSet/>
      <dgm:spPr/>
      <dgm:t>
        <a:bodyPr/>
        <a:lstStyle/>
        <a:p>
          <a:endParaRPr lang="en-US"/>
        </a:p>
      </dgm:t>
    </dgm:pt>
    <dgm:pt modelId="{976FCB44-BE51-4C34-9C54-A985BE3BBC5B}">
      <dgm:prSet/>
      <dgm:spPr/>
      <dgm:t>
        <a:bodyPr/>
        <a:lstStyle/>
        <a:p>
          <a:r>
            <a:rPr lang="es-ES" b="1"/>
            <a:t>Protección judicial en casos de detención</a:t>
          </a:r>
          <a:endParaRPr lang="en-US"/>
        </a:p>
      </dgm:t>
    </dgm:pt>
    <dgm:pt modelId="{7AB7F5B2-940C-4E49-A2E7-7BF0D8909F7D}" type="parTrans" cxnId="{DC9E2185-7053-4C1F-8835-013539F28C9C}">
      <dgm:prSet/>
      <dgm:spPr/>
      <dgm:t>
        <a:bodyPr/>
        <a:lstStyle/>
        <a:p>
          <a:endParaRPr lang="en-US"/>
        </a:p>
      </dgm:t>
    </dgm:pt>
    <dgm:pt modelId="{20E7E481-1E76-40EA-A5A8-18FA5A99F161}" type="sibTrans" cxnId="{DC9E2185-7053-4C1F-8835-013539F28C9C}">
      <dgm:prSet/>
      <dgm:spPr/>
      <dgm:t>
        <a:bodyPr/>
        <a:lstStyle/>
        <a:p>
          <a:endParaRPr lang="en-US"/>
        </a:p>
      </dgm:t>
    </dgm:pt>
    <dgm:pt modelId="{4A5AF5CC-725F-47C9-8637-B497F77D44AF}">
      <dgm:prSet/>
      <dgm:spPr/>
      <dgm:t>
        <a:bodyPr/>
        <a:lstStyle/>
        <a:p>
          <a:r>
            <a:rPr lang="es-ES" b="1"/>
            <a:t>Remedios efectivos y oportunos</a:t>
          </a:r>
          <a:endParaRPr lang="en-US"/>
        </a:p>
      </dgm:t>
    </dgm:pt>
    <dgm:pt modelId="{C76A82F2-07B6-43BE-A28B-8E2ADF49166A}" type="parTrans" cxnId="{38097A4E-69B3-46AD-8840-836B77FF0CF8}">
      <dgm:prSet/>
      <dgm:spPr/>
      <dgm:t>
        <a:bodyPr/>
        <a:lstStyle/>
        <a:p>
          <a:endParaRPr lang="en-US"/>
        </a:p>
      </dgm:t>
    </dgm:pt>
    <dgm:pt modelId="{3C3FD539-3264-4F46-8D0D-CDFB2A4DB31D}" type="sibTrans" cxnId="{38097A4E-69B3-46AD-8840-836B77FF0CF8}">
      <dgm:prSet/>
      <dgm:spPr/>
      <dgm:t>
        <a:bodyPr/>
        <a:lstStyle/>
        <a:p>
          <a:endParaRPr lang="en-US"/>
        </a:p>
      </dgm:t>
    </dgm:pt>
    <dgm:pt modelId="{3D2BBBDF-671F-4B2A-AD88-745904C11575}" type="pres">
      <dgm:prSet presAssocID="{EC7DFDC5-C235-490B-9204-A3B413F52C1F}" presName="diagram" presStyleCnt="0">
        <dgm:presLayoutVars>
          <dgm:dir/>
          <dgm:resizeHandles val="exact"/>
        </dgm:presLayoutVars>
      </dgm:prSet>
      <dgm:spPr/>
    </dgm:pt>
    <dgm:pt modelId="{5C7B651C-8DDA-41D2-8F4F-55749E525A4F}" type="pres">
      <dgm:prSet presAssocID="{50A3F082-F469-4333-863C-A7A32C547C6C}" presName="node" presStyleLbl="node1" presStyleIdx="0" presStyleCnt="8">
        <dgm:presLayoutVars>
          <dgm:bulletEnabled val="1"/>
        </dgm:presLayoutVars>
      </dgm:prSet>
      <dgm:spPr/>
    </dgm:pt>
    <dgm:pt modelId="{12E213B9-E9D8-4D31-9878-2E93885F7BB3}" type="pres">
      <dgm:prSet presAssocID="{13FF04F0-7BF4-48EB-8BF9-D32E87D43829}" presName="sibTrans" presStyleCnt="0"/>
      <dgm:spPr/>
    </dgm:pt>
    <dgm:pt modelId="{D0732B26-76D8-48C2-B035-0DF5009383C0}" type="pres">
      <dgm:prSet presAssocID="{9416BF41-263E-4044-BEBE-D342BAA12AB5}" presName="node" presStyleLbl="node1" presStyleIdx="1" presStyleCnt="8">
        <dgm:presLayoutVars>
          <dgm:bulletEnabled val="1"/>
        </dgm:presLayoutVars>
      </dgm:prSet>
      <dgm:spPr/>
    </dgm:pt>
    <dgm:pt modelId="{F6313113-7358-40A4-9670-5FE0CDB477F9}" type="pres">
      <dgm:prSet presAssocID="{253576F4-519D-46F3-8688-14880C1B1622}" presName="sibTrans" presStyleCnt="0"/>
      <dgm:spPr/>
    </dgm:pt>
    <dgm:pt modelId="{2349E2AA-3910-44F7-AC1A-12F814E95A27}" type="pres">
      <dgm:prSet presAssocID="{FDA95D14-2B7A-451D-A3B5-F746C2F3AE9F}" presName="node" presStyleLbl="node1" presStyleIdx="2" presStyleCnt="8">
        <dgm:presLayoutVars>
          <dgm:bulletEnabled val="1"/>
        </dgm:presLayoutVars>
      </dgm:prSet>
      <dgm:spPr/>
    </dgm:pt>
    <dgm:pt modelId="{C904BB9A-4D44-484F-8E1C-2CAC0BD1F252}" type="pres">
      <dgm:prSet presAssocID="{85208C5B-0949-4D92-8F4D-5E6BFC304B86}" presName="sibTrans" presStyleCnt="0"/>
      <dgm:spPr/>
    </dgm:pt>
    <dgm:pt modelId="{7E939A78-5238-411E-B809-F759D01739B0}" type="pres">
      <dgm:prSet presAssocID="{6308F7C0-411B-48B3-B5D2-7D86ECC691AC}" presName="node" presStyleLbl="node1" presStyleIdx="3" presStyleCnt="8">
        <dgm:presLayoutVars>
          <dgm:bulletEnabled val="1"/>
        </dgm:presLayoutVars>
      </dgm:prSet>
      <dgm:spPr/>
    </dgm:pt>
    <dgm:pt modelId="{7DE91EC0-9C9F-4D68-A85B-624CB87ED914}" type="pres">
      <dgm:prSet presAssocID="{7D0C5190-433E-460A-A871-544BC7C96D23}" presName="sibTrans" presStyleCnt="0"/>
      <dgm:spPr/>
    </dgm:pt>
    <dgm:pt modelId="{0468CD3B-BF40-4556-92B2-35FB699903AB}" type="pres">
      <dgm:prSet presAssocID="{23754373-8523-4E03-B55A-BA41B3702954}" presName="node" presStyleLbl="node1" presStyleIdx="4" presStyleCnt="8">
        <dgm:presLayoutVars>
          <dgm:bulletEnabled val="1"/>
        </dgm:presLayoutVars>
      </dgm:prSet>
      <dgm:spPr/>
    </dgm:pt>
    <dgm:pt modelId="{FD332402-9372-4A47-BF94-2AA89765AD7F}" type="pres">
      <dgm:prSet presAssocID="{DCE4B4DC-EFAA-4D18-9924-903F041724FF}" presName="sibTrans" presStyleCnt="0"/>
      <dgm:spPr/>
    </dgm:pt>
    <dgm:pt modelId="{7D1177F3-0B08-4676-B3F9-53633A98BA1E}" type="pres">
      <dgm:prSet presAssocID="{96410611-B9E0-46BA-9890-C002CC36D93F}" presName="node" presStyleLbl="node1" presStyleIdx="5" presStyleCnt="8">
        <dgm:presLayoutVars>
          <dgm:bulletEnabled val="1"/>
        </dgm:presLayoutVars>
      </dgm:prSet>
      <dgm:spPr/>
    </dgm:pt>
    <dgm:pt modelId="{307D1FC8-CFE2-49B0-8330-2D3D628FECE3}" type="pres">
      <dgm:prSet presAssocID="{4E37FF37-55BB-44B9-8177-84D1177B8241}" presName="sibTrans" presStyleCnt="0"/>
      <dgm:spPr/>
    </dgm:pt>
    <dgm:pt modelId="{38618466-3649-4CF9-A2CC-FCF192262AD9}" type="pres">
      <dgm:prSet presAssocID="{976FCB44-BE51-4C34-9C54-A985BE3BBC5B}" presName="node" presStyleLbl="node1" presStyleIdx="6" presStyleCnt="8">
        <dgm:presLayoutVars>
          <dgm:bulletEnabled val="1"/>
        </dgm:presLayoutVars>
      </dgm:prSet>
      <dgm:spPr/>
    </dgm:pt>
    <dgm:pt modelId="{361162F7-459D-427F-864E-27FE8C41B569}" type="pres">
      <dgm:prSet presAssocID="{20E7E481-1E76-40EA-A5A8-18FA5A99F161}" presName="sibTrans" presStyleCnt="0"/>
      <dgm:spPr/>
    </dgm:pt>
    <dgm:pt modelId="{0A9C25E2-110C-479D-9D3D-ACA108975964}" type="pres">
      <dgm:prSet presAssocID="{4A5AF5CC-725F-47C9-8637-B497F77D44AF}" presName="node" presStyleLbl="node1" presStyleIdx="7" presStyleCnt="8">
        <dgm:presLayoutVars>
          <dgm:bulletEnabled val="1"/>
        </dgm:presLayoutVars>
      </dgm:prSet>
      <dgm:spPr/>
    </dgm:pt>
  </dgm:ptLst>
  <dgm:cxnLst>
    <dgm:cxn modelId="{5AF08702-1239-409B-AB21-208017991934}" srcId="{EC7DFDC5-C235-490B-9204-A3B413F52C1F}" destId="{9416BF41-263E-4044-BEBE-D342BAA12AB5}" srcOrd="1" destOrd="0" parTransId="{606E18CE-C99C-41D7-80C1-2ED316A32FE5}" sibTransId="{253576F4-519D-46F3-8688-14880C1B1622}"/>
    <dgm:cxn modelId="{B15A9514-59C0-4E6F-8D3C-DDD97EF265A9}" srcId="{EC7DFDC5-C235-490B-9204-A3B413F52C1F}" destId="{23754373-8523-4E03-B55A-BA41B3702954}" srcOrd="4" destOrd="0" parTransId="{70D07D81-D926-43CB-9D07-9864A462DDB9}" sibTransId="{DCE4B4DC-EFAA-4D18-9924-903F041724FF}"/>
    <dgm:cxn modelId="{B5BDB021-822B-4F04-A0B1-678969311C5B}" type="presOf" srcId="{EC7DFDC5-C235-490B-9204-A3B413F52C1F}" destId="{3D2BBBDF-671F-4B2A-AD88-745904C11575}" srcOrd="0" destOrd="0" presId="urn:microsoft.com/office/officeart/2005/8/layout/default"/>
    <dgm:cxn modelId="{878E063C-9902-49F3-9C33-321D68CD8577}" srcId="{EC7DFDC5-C235-490B-9204-A3B413F52C1F}" destId="{50A3F082-F469-4333-863C-A7A32C547C6C}" srcOrd="0" destOrd="0" parTransId="{224C264A-D9D1-41C3-92CE-ABB2029A5307}" sibTransId="{13FF04F0-7BF4-48EB-8BF9-D32E87D43829}"/>
    <dgm:cxn modelId="{255B2348-0503-447B-8301-A6D59EBBCE8D}" type="presOf" srcId="{4A5AF5CC-725F-47C9-8637-B497F77D44AF}" destId="{0A9C25E2-110C-479D-9D3D-ACA108975964}" srcOrd="0" destOrd="0" presId="urn:microsoft.com/office/officeart/2005/8/layout/default"/>
    <dgm:cxn modelId="{FC62B94A-03F2-440A-8534-1582E03ED171}" srcId="{EC7DFDC5-C235-490B-9204-A3B413F52C1F}" destId="{6308F7C0-411B-48B3-B5D2-7D86ECC691AC}" srcOrd="3" destOrd="0" parTransId="{FA3CD364-F772-474E-9108-44EF0C87B898}" sibTransId="{7D0C5190-433E-460A-A871-544BC7C96D23}"/>
    <dgm:cxn modelId="{38097A4E-69B3-46AD-8840-836B77FF0CF8}" srcId="{EC7DFDC5-C235-490B-9204-A3B413F52C1F}" destId="{4A5AF5CC-725F-47C9-8637-B497F77D44AF}" srcOrd="7" destOrd="0" parTransId="{C76A82F2-07B6-43BE-A28B-8E2ADF49166A}" sibTransId="{3C3FD539-3264-4F46-8D0D-CDFB2A4DB31D}"/>
    <dgm:cxn modelId="{481D3B7B-E6A2-4A92-A7B5-EC3CFA8FFC38}" type="presOf" srcId="{976FCB44-BE51-4C34-9C54-A985BE3BBC5B}" destId="{38618466-3649-4CF9-A2CC-FCF192262AD9}" srcOrd="0" destOrd="0" presId="urn:microsoft.com/office/officeart/2005/8/layout/default"/>
    <dgm:cxn modelId="{F2D7BB83-2436-472A-8C1E-DE6428027278}" type="presOf" srcId="{23754373-8523-4E03-B55A-BA41B3702954}" destId="{0468CD3B-BF40-4556-92B2-35FB699903AB}" srcOrd="0" destOrd="0" presId="urn:microsoft.com/office/officeart/2005/8/layout/default"/>
    <dgm:cxn modelId="{DC9E2185-7053-4C1F-8835-013539F28C9C}" srcId="{EC7DFDC5-C235-490B-9204-A3B413F52C1F}" destId="{976FCB44-BE51-4C34-9C54-A985BE3BBC5B}" srcOrd="6" destOrd="0" parTransId="{7AB7F5B2-940C-4E49-A2E7-7BF0D8909F7D}" sibTransId="{20E7E481-1E76-40EA-A5A8-18FA5A99F161}"/>
    <dgm:cxn modelId="{9ED1689B-6826-4573-9B75-272A8A07E210}" type="presOf" srcId="{96410611-B9E0-46BA-9890-C002CC36D93F}" destId="{7D1177F3-0B08-4676-B3F9-53633A98BA1E}" srcOrd="0" destOrd="0" presId="urn:microsoft.com/office/officeart/2005/8/layout/default"/>
    <dgm:cxn modelId="{DDE44CB1-D369-4478-9847-38D5C83ED5B3}" type="presOf" srcId="{FDA95D14-2B7A-451D-A3B5-F746C2F3AE9F}" destId="{2349E2AA-3910-44F7-AC1A-12F814E95A27}" srcOrd="0" destOrd="0" presId="urn:microsoft.com/office/officeart/2005/8/layout/default"/>
    <dgm:cxn modelId="{744520B5-4BCB-4FB2-A5A2-BCD37C2434CA}" type="presOf" srcId="{6308F7C0-411B-48B3-B5D2-7D86ECC691AC}" destId="{7E939A78-5238-411E-B809-F759D01739B0}" srcOrd="0" destOrd="0" presId="urn:microsoft.com/office/officeart/2005/8/layout/default"/>
    <dgm:cxn modelId="{111976B6-449E-4528-8361-1101A1BED0B4}" srcId="{EC7DFDC5-C235-490B-9204-A3B413F52C1F}" destId="{FDA95D14-2B7A-451D-A3B5-F746C2F3AE9F}" srcOrd="2" destOrd="0" parTransId="{81D00404-20DC-45CC-9EBD-261531681F06}" sibTransId="{85208C5B-0949-4D92-8F4D-5E6BFC304B86}"/>
    <dgm:cxn modelId="{3F06A2B8-8243-40EA-9025-5DE65672B57C}" type="presOf" srcId="{9416BF41-263E-4044-BEBE-D342BAA12AB5}" destId="{D0732B26-76D8-48C2-B035-0DF5009383C0}" srcOrd="0" destOrd="0" presId="urn:microsoft.com/office/officeart/2005/8/layout/default"/>
    <dgm:cxn modelId="{09F990D5-169B-49F2-AF72-A0983C4043C9}" type="presOf" srcId="{50A3F082-F469-4333-863C-A7A32C547C6C}" destId="{5C7B651C-8DDA-41D2-8F4F-55749E525A4F}" srcOrd="0" destOrd="0" presId="urn:microsoft.com/office/officeart/2005/8/layout/default"/>
    <dgm:cxn modelId="{4A3A0AD9-53DE-490A-A109-2DFE6DDD8945}" srcId="{EC7DFDC5-C235-490B-9204-A3B413F52C1F}" destId="{96410611-B9E0-46BA-9890-C002CC36D93F}" srcOrd="5" destOrd="0" parTransId="{2966C39B-19C0-46A5-AA58-FBAEBFAFB6B7}" sibTransId="{4E37FF37-55BB-44B9-8177-84D1177B8241}"/>
    <dgm:cxn modelId="{C9AAB599-323B-4447-8AA4-A606872DB8C3}" type="presParOf" srcId="{3D2BBBDF-671F-4B2A-AD88-745904C11575}" destId="{5C7B651C-8DDA-41D2-8F4F-55749E525A4F}" srcOrd="0" destOrd="0" presId="urn:microsoft.com/office/officeart/2005/8/layout/default"/>
    <dgm:cxn modelId="{0D06618E-4D2B-49BE-A935-6121B2F27A2B}" type="presParOf" srcId="{3D2BBBDF-671F-4B2A-AD88-745904C11575}" destId="{12E213B9-E9D8-4D31-9878-2E93885F7BB3}" srcOrd="1" destOrd="0" presId="urn:microsoft.com/office/officeart/2005/8/layout/default"/>
    <dgm:cxn modelId="{E818E1FF-347D-42B9-96C3-4B7D44B0484D}" type="presParOf" srcId="{3D2BBBDF-671F-4B2A-AD88-745904C11575}" destId="{D0732B26-76D8-48C2-B035-0DF5009383C0}" srcOrd="2" destOrd="0" presId="urn:microsoft.com/office/officeart/2005/8/layout/default"/>
    <dgm:cxn modelId="{733E3D0C-624B-476F-8383-2E2FF6C6CBB6}" type="presParOf" srcId="{3D2BBBDF-671F-4B2A-AD88-745904C11575}" destId="{F6313113-7358-40A4-9670-5FE0CDB477F9}" srcOrd="3" destOrd="0" presId="urn:microsoft.com/office/officeart/2005/8/layout/default"/>
    <dgm:cxn modelId="{EFD8AD12-F1A8-4DB2-B0D5-A2153FF5E83D}" type="presParOf" srcId="{3D2BBBDF-671F-4B2A-AD88-745904C11575}" destId="{2349E2AA-3910-44F7-AC1A-12F814E95A27}" srcOrd="4" destOrd="0" presId="urn:microsoft.com/office/officeart/2005/8/layout/default"/>
    <dgm:cxn modelId="{20571DF9-7B33-4CEC-87ED-D2230A1F51B1}" type="presParOf" srcId="{3D2BBBDF-671F-4B2A-AD88-745904C11575}" destId="{C904BB9A-4D44-484F-8E1C-2CAC0BD1F252}" srcOrd="5" destOrd="0" presId="urn:microsoft.com/office/officeart/2005/8/layout/default"/>
    <dgm:cxn modelId="{E683C570-F7B9-4FBF-BE04-43E09A1EEA11}" type="presParOf" srcId="{3D2BBBDF-671F-4B2A-AD88-745904C11575}" destId="{7E939A78-5238-411E-B809-F759D01739B0}" srcOrd="6" destOrd="0" presId="urn:microsoft.com/office/officeart/2005/8/layout/default"/>
    <dgm:cxn modelId="{666D8402-B49E-4829-B859-F7A36DE19D3E}" type="presParOf" srcId="{3D2BBBDF-671F-4B2A-AD88-745904C11575}" destId="{7DE91EC0-9C9F-4D68-A85B-624CB87ED914}" srcOrd="7" destOrd="0" presId="urn:microsoft.com/office/officeart/2005/8/layout/default"/>
    <dgm:cxn modelId="{6E38A2E9-0EC9-477E-B840-7EF5DD66470B}" type="presParOf" srcId="{3D2BBBDF-671F-4B2A-AD88-745904C11575}" destId="{0468CD3B-BF40-4556-92B2-35FB699903AB}" srcOrd="8" destOrd="0" presId="urn:microsoft.com/office/officeart/2005/8/layout/default"/>
    <dgm:cxn modelId="{4F687EF0-B0CF-4DA4-AFCA-471EAECC1DDB}" type="presParOf" srcId="{3D2BBBDF-671F-4B2A-AD88-745904C11575}" destId="{FD332402-9372-4A47-BF94-2AA89765AD7F}" srcOrd="9" destOrd="0" presId="urn:microsoft.com/office/officeart/2005/8/layout/default"/>
    <dgm:cxn modelId="{484357F1-E37D-4BB9-88DF-5387C5F130D9}" type="presParOf" srcId="{3D2BBBDF-671F-4B2A-AD88-745904C11575}" destId="{7D1177F3-0B08-4676-B3F9-53633A98BA1E}" srcOrd="10" destOrd="0" presId="urn:microsoft.com/office/officeart/2005/8/layout/default"/>
    <dgm:cxn modelId="{15AD9D9D-8305-4C8C-B37D-1AE6360A24BB}" type="presParOf" srcId="{3D2BBBDF-671F-4B2A-AD88-745904C11575}" destId="{307D1FC8-CFE2-49B0-8330-2D3D628FECE3}" srcOrd="11" destOrd="0" presId="urn:microsoft.com/office/officeart/2005/8/layout/default"/>
    <dgm:cxn modelId="{6B6CE258-3E7C-4D27-AF9E-ADC4295F944A}" type="presParOf" srcId="{3D2BBBDF-671F-4B2A-AD88-745904C11575}" destId="{38618466-3649-4CF9-A2CC-FCF192262AD9}" srcOrd="12" destOrd="0" presId="urn:microsoft.com/office/officeart/2005/8/layout/default"/>
    <dgm:cxn modelId="{3EA69719-F8DC-4927-8D33-38B86F145049}" type="presParOf" srcId="{3D2BBBDF-671F-4B2A-AD88-745904C11575}" destId="{361162F7-459D-427F-864E-27FE8C41B569}" srcOrd="13" destOrd="0" presId="urn:microsoft.com/office/officeart/2005/8/layout/default"/>
    <dgm:cxn modelId="{E64AC154-8019-47A1-8846-729E948DB6B6}" type="presParOf" srcId="{3D2BBBDF-671F-4B2A-AD88-745904C11575}" destId="{0A9C25E2-110C-479D-9D3D-ACA108975964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76869-40F7-44E8-B03E-F34D7E702F7A}">
      <dsp:nvSpPr>
        <dsp:cNvPr id="0" name=""/>
        <dsp:cNvSpPr/>
      </dsp:nvSpPr>
      <dsp:spPr>
        <a:xfrm>
          <a:off x="54" y="91225"/>
          <a:ext cx="5258728" cy="51840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/>
            <a:t>Sistema Interamericano de Derechos Humanos</a:t>
          </a:r>
          <a:endParaRPr lang="en-US" sz="1800" kern="1200"/>
        </a:p>
      </dsp:txBody>
      <dsp:txXfrm>
        <a:off x="54" y="91225"/>
        <a:ext cx="5258728" cy="518400"/>
      </dsp:txXfrm>
    </dsp:sp>
    <dsp:sp modelId="{E9A8F2D9-D59C-44EE-A2E8-146963770E73}">
      <dsp:nvSpPr>
        <dsp:cNvPr id="0" name=""/>
        <dsp:cNvSpPr/>
      </dsp:nvSpPr>
      <dsp:spPr>
        <a:xfrm>
          <a:off x="54" y="609625"/>
          <a:ext cx="5258728" cy="358222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Corte Interamericana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Opinión Consultiva OC-21/14 (2014)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/>
            <a:t>Sentencias: Familia Pacheco Tineo v. Estado Plurinacional de Bolivia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/>
            <a:t>Comisión Interamericana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/>
            <a:t>Principios interamericanos sobre derechos de personas migrantes y otras en contexto de movilidad (2019)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Informes de casos, visitas a países, informes de Relatorías (migrantes, niñez, mujer)</a:t>
          </a:r>
          <a:endParaRPr lang="en-US" sz="1800" kern="1200" dirty="0"/>
        </a:p>
      </dsp:txBody>
      <dsp:txXfrm>
        <a:off x="54" y="609625"/>
        <a:ext cx="5258728" cy="3582225"/>
      </dsp:txXfrm>
    </dsp:sp>
    <dsp:sp modelId="{776D19FE-40EC-4DA8-9330-391F8D37E613}">
      <dsp:nvSpPr>
        <dsp:cNvPr id="0" name=""/>
        <dsp:cNvSpPr/>
      </dsp:nvSpPr>
      <dsp:spPr>
        <a:xfrm>
          <a:off x="5995004" y="91225"/>
          <a:ext cx="5258728" cy="518400"/>
        </a:xfrm>
        <a:prstGeom prst="rect">
          <a:avLst/>
        </a:prstGeom>
        <a:gradFill rotWithShape="0">
          <a:gsLst>
            <a:gs pos="0">
              <a:schemeClr val="accent5">
                <a:hueOff val="787450"/>
                <a:satOff val="42288"/>
                <a:lumOff val="-1529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787450"/>
                <a:satOff val="42288"/>
                <a:lumOff val="-1529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787450"/>
                <a:satOff val="42288"/>
                <a:lumOff val="-1529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787450"/>
              <a:satOff val="42288"/>
              <a:lumOff val="-15294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/>
            <a:t>Sistema Universal de Derechos Humanos</a:t>
          </a:r>
          <a:endParaRPr lang="en-US" sz="1800" kern="1200"/>
        </a:p>
      </dsp:txBody>
      <dsp:txXfrm>
        <a:off x="5995004" y="91225"/>
        <a:ext cx="5258728" cy="518400"/>
      </dsp:txXfrm>
    </dsp:sp>
    <dsp:sp modelId="{1CE12A52-7CA3-45F1-B8B0-0D5B4A66EDA4}">
      <dsp:nvSpPr>
        <dsp:cNvPr id="0" name=""/>
        <dsp:cNvSpPr/>
      </dsp:nvSpPr>
      <dsp:spPr>
        <a:xfrm>
          <a:off x="5995004" y="609625"/>
          <a:ext cx="5258728" cy="3582225"/>
        </a:xfrm>
        <a:prstGeom prst="rect">
          <a:avLst/>
        </a:prstGeom>
        <a:solidFill>
          <a:schemeClr val="accent5">
            <a:tint val="40000"/>
            <a:alpha val="90000"/>
            <a:hueOff val="1337237"/>
            <a:satOff val="22070"/>
            <a:lumOff val="-1425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1337237"/>
              <a:satOff val="22070"/>
              <a:lumOff val="-14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/>
            <a:t>Comité Derechos del Niño y Comité Derechos Trabajadores/as Migrantes: Observaciones Generales Conjuntas Nos. 22 y 23 CRC y  3 y 4 CMW (2017)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CRC: Observación General No. 6 (2005)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/>
            <a:t>CMW y CRC: Recomendaciones periódicas a los Estados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Ejemplo: CMW, Recomendaciones a México (2017)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/>
            <a:t>Observaciones y Recomendaciones de otros Comités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/>
            <a:t>Relatorías y otros mecanismos especiales (temáticos)</a:t>
          </a:r>
          <a:endParaRPr lang="en-US" sz="1800" kern="1200"/>
        </a:p>
      </dsp:txBody>
      <dsp:txXfrm>
        <a:off x="5995004" y="609625"/>
        <a:ext cx="5258728" cy="35822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14A73-F6F4-4D2E-B5FB-6894488D7797}">
      <dsp:nvSpPr>
        <dsp:cNvPr id="0" name=""/>
        <dsp:cNvSpPr/>
      </dsp:nvSpPr>
      <dsp:spPr>
        <a:xfrm>
          <a:off x="4020" y="185454"/>
          <a:ext cx="2176746" cy="13060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b="1" kern="1200"/>
            <a:t>Primacía de derechos de NNA en las políticas migratorias</a:t>
          </a:r>
          <a:endParaRPr lang="en-US" sz="1700" kern="1200"/>
        </a:p>
      </dsp:txBody>
      <dsp:txXfrm>
        <a:off x="4020" y="185454"/>
        <a:ext cx="2176746" cy="1306047"/>
      </dsp:txXfrm>
    </dsp:sp>
    <dsp:sp modelId="{430A377B-F866-4F75-8B4D-F6E75D659F58}">
      <dsp:nvSpPr>
        <dsp:cNvPr id="0" name=""/>
        <dsp:cNvSpPr/>
      </dsp:nvSpPr>
      <dsp:spPr>
        <a:xfrm>
          <a:off x="2398441" y="185454"/>
          <a:ext cx="2176746" cy="13060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b="1" kern="1200" dirty="0"/>
            <a:t>Aplicación de todos los principios y normativas de derechos de NNA</a:t>
          </a:r>
          <a:endParaRPr lang="en-US" sz="1700" kern="1200" dirty="0"/>
        </a:p>
      </dsp:txBody>
      <dsp:txXfrm>
        <a:off x="2398441" y="185454"/>
        <a:ext cx="2176746" cy="1306047"/>
      </dsp:txXfrm>
    </dsp:sp>
    <dsp:sp modelId="{85D5654E-4ECA-4929-BE30-CB2C229B64E1}">
      <dsp:nvSpPr>
        <dsp:cNvPr id="0" name=""/>
        <dsp:cNvSpPr/>
      </dsp:nvSpPr>
      <dsp:spPr>
        <a:xfrm>
          <a:off x="4792862" y="185454"/>
          <a:ext cx="2176746" cy="13060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 err="1"/>
            <a:t>Rol</a:t>
          </a:r>
          <a:r>
            <a:rPr lang="en-GB" sz="1700" b="1" kern="1200" dirty="0"/>
            <a:t> central de los </a:t>
          </a:r>
          <a:r>
            <a:rPr lang="en-GB" sz="1700" b="1" kern="1200" dirty="0" err="1"/>
            <a:t>sistemas</a:t>
          </a:r>
          <a:r>
            <a:rPr lang="en-GB" sz="1700" b="1" kern="1200" dirty="0"/>
            <a:t> de </a:t>
          </a:r>
          <a:r>
            <a:rPr lang="en-GB" sz="1700" b="1" kern="1200" dirty="0" err="1"/>
            <a:t>protección</a:t>
          </a:r>
          <a:r>
            <a:rPr lang="en-GB" sz="1700" b="1" kern="1200" dirty="0"/>
            <a:t> integral de </a:t>
          </a:r>
          <a:r>
            <a:rPr lang="en-GB" sz="1700" b="1" kern="1200" dirty="0" err="1"/>
            <a:t>niñez</a:t>
          </a:r>
          <a:r>
            <a:rPr lang="en-GB" sz="1700" b="1" kern="1200" dirty="0"/>
            <a:t> y </a:t>
          </a:r>
          <a:r>
            <a:rPr lang="en-GB" sz="1700" b="1" kern="1200" dirty="0" err="1"/>
            <a:t>adolescencia</a:t>
          </a:r>
          <a:endParaRPr lang="en-US" sz="1700" kern="1200" dirty="0"/>
        </a:p>
      </dsp:txBody>
      <dsp:txXfrm>
        <a:off x="4792862" y="185454"/>
        <a:ext cx="2176746" cy="1306047"/>
      </dsp:txXfrm>
    </dsp:sp>
    <dsp:sp modelId="{BD85C10C-1DBD-4E23-84F1-844C69271D3E}">
      <dsp:nvSpPr>
        <dsp:cNvPr id="0" name=""/>
        <dsp:cNvSpPr/>
      </dsp:nvSpPr>
      <dsp:spPr>
        <a:xfrm>
          <a:off x="7187283" y="185454"/>
          <a:ext cx="2176746" cy="13060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/>
            <a:t>Articulación interinstitucional para la protección integral</a:t>
          </a:r>
          <a:endParaRPr lang="en-US" sz="1700" kern="1200"/>
        </a:p>
      </dsp:txBody>
      <dsp:txXfrm>
        <a:off x="7187283" y="185454"/>
        <a:ext cx="2176746" cy="1306047"/>
      </dsp:txXfrm>
    </dsp:sp>
    <dsp:sp modelId="{14FF3F16-56B1-4467-B78A-F1B155DFDAEA}">
      <dsp:nvSpPr>
        <dsp:cNvPr id="0" name=""/>
        <dsp:cNvSpPr/>
      </dsp:nvSpPr>
      <dsp:spPr>
        <a:xfrm>
          <a:off x="40132" y="1815467"/>
          <a:ext cx="2176746" cy="130604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Principio de no </a:t>
          </a:r>
          <a:r>
            <a:rPr lang="en-GB" sz="1700" b="1" kern="1200" dirty="0" err="1"/>
            <a:t>detención</a:t>
          </a:r>
          <a:r>
            <a:rPr lang="en-GB" sz="1700" b="1" kern="1200" dirty="0"/>
            <a:t> por </a:t>
          </a:r>
          <a:r>
            <a:rPr lang="en-GB" sz="1700" b="1" kern="1200" dirty="0" err="1"/>
            <a:t>razones</a:t>
          </a:r>
          <a:r>
            <a:rPr lang="en-GB" sz="1700" b="1" kern="1200" dirty="0"/>
            <a:t> </a:t>
          </a:r>
          <a:r>
            <a:rPr lang="en-GB" sz="1700" b="1" kern="1200" dirty="0" err="1"/>
            <a:t>migratorias</a:t>
          </a:r>
          <a:r>
            <a:rPr lang="en-GB" sz="1700" b="1" kern="1200" dirty="0"/>
            <a:t> </a:t>
          </a:r>
          <a:endParaRPr lang="en-US" sz="1700" kern="1200" dirty="0"/>
        </a:p>
      </dsp:txBody>
      <dsp:txXfrm>
        <a:off x="40132" y="1815467"/>
        <a:ext cx="2176746" cy="1306047"/>
      </dsp:txXfrm>
    </dsp:sp>
    <dsp:sp modelId="{EA78BBE6-98E0-47C6-8769-2D61E4BA555B}">
      <dsp:nvSpPr>
        <dsp:cNvPr id="0" name=""/>
        <dsp:cNvSpPr/>
      </dsp:nvSpPr>
      <dsp:spPr>
        <a:xfrm>
          <a:off x="2349660" y="1788688"/>
          <a:ext cx="2176746" cy="13060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 err="1"/>
            <a:t>Medidas</a:t>
          </a:r>
          <a:r>
            <a:rPr lang="en-GB" sz="1700" b="1" kern="1200" dirty="0"/>
            <a:t> de </a:t>
          </a:r>
          <a:r>
            <a:rPr lang="en-GB" sz="1700" b="1" kern="1200" dirty="0" err="1"/>
            <a:t>cuidado</a:t>
          </a:r>
          <a:r>
            <a:rPr lang="en-GB" sz="1700" b="1" kern="1200" dirty="0"/>
            <a:t> alternativo para NNA no </a:t>
          </a:r>
          <a:r>
            <a:rPr lang="en-GB" sz="1700" b="1" kern="1200" dirty="0" err="1"/>
            <a:t>acompañados</a:t>
          </a:r>
          <a:r>
            <a:rPr lang="en-GB" sz="1700" b="1" kern="1200" dirty="0"/>
            <a:t>/as</a:t>
          </a:r>
          <a:endParaRPr lang="en-US" sz="1700" kern="1200" dirty="0"/>
        </a:p>
      </dsp:txBody>
      <dsp:txXfrm>
        <a:off x="2349660" y="1788688"/>
        <a:ext cx="2176746" cy="1306047"/>
      </dsp:txXfrm>
    </dsp:sp>
    <dsp:sp modelId="{D4EEF7AB-F844-4030-8A0B-86DFF0291167}">
      <dsp:nvSpPr>
        <dsp:cNvPr id="0" name=""/>
        <dsp:cNvSpPr/>
      </dsp:nvSpPr>
      <dsp:spPr>
        <a:xfrm>
          <a:off x="4790141" y="1804844"/>
          <a:ext cx="2176746" cy="13060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 err="1"/>
            <a:t>Prohibición</a:t>
          </a:r>
          <a:r>
            <a:rPr lang="en-GB" sz="1700" b="1" kern="1200" dirty="0"/>
            <a:t> de </a:t>
          </a:r>
          <a:r>
            <a:rPr lang="en-GB" sz="1700" b="1" kern="1200" dirty="0" err="1"/>
            <a:t>inadmisión</a:t>
          </a:r>
          <a:r>
            <a:rPr lang="en-GB" sz="1700" b="1" kern="1200" dirty="0"/>
            <a:t> al </a:t>
          </a:r>
          <a:r>
            <a:rPr lang="en-GB" sz="1700" b="1" kern="1200" dirty="0" err="1"/>
            <a:t>territorio</a:t>
          </a:r>
          <a:r>
            <a:rPr lang="en-GB" sz="1700" b="1" kern="1200" dirty="0"/>
            <a:t>. </a:t>
          </a:r>
          <a:r>
            <a:rPr lang="en-GB" sz="1700" b="1" kern="1200" dirty="0" err="1"/>
            <a:t>Detección</a:t>
          </a:r>
          <a:r>
            <a:rPr lang="en-GB" sz="1700" b="1" kern="1200" dirty="0"/>
            <a:t>, </a:t>
          </a:r>
          <a:r>
            <a:rPr lang="en-GB" sz="1700" b="1" kern="1200" dirty="0" err="1"/>
            <a:t>ingreso</a:t>
          </a:r>
          <a:r>
            <a:rPr lang="en-GB" sz="1700" b="1" kern="1200" dirty="0"/>
            <a:t> y </a:t>
          </a:r>
          <a:r>
            <a:rPr lang="en-GB" sz="1700" b="1" kern="1200" dirty="0" err="1"/>
            <a:t>protección</a:t>
          </a:r>
          <a:endParaRPr lang="en-US" sz="1700" kern="1200" dirty="0"/>
        </a:p>
      </dsp:txBody>
      <dsp:txXfrm>
        <a:off x="4790141" y="1804844"/>
        <a:ext cx="2176746" cy="1306047"/>
      </dsp:txXfrm>
    </dsp:sp>
    <dsp:sp modelId="{D0AFF6E6-7DF8-4924-A707-6166B736C147}">
      <dsp:nvSpPr>
        <dsp:cNvPr id="0" name=""/>
        <dsp:cNvSpPr/>
      </dsp:nvSpPr>
      <dsp:spPr>
        <a:xfrm>
          <a:off x="52997" y="3287496"/>
          <a:ext cx="2176746" cy="13060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 err="1"/>
            <a:t>Garantías</a:t>
          </a:r>
          <a:r>
            <a:rPr lang="en-GB" sz="1700" b="1" kern="1200" dirty="0"/>
            <a:t> de </a:t>
          </a:r>
          <a:r>
            <a:rPr lang="en-GB" sz="1700" b="1" kern="1200" dirty="0" err="1"/>
            <a:t>debido</a:t>
          </a:r>
          <a:r>
            <a:rPr lang="en-GB" sz="1700" b="1" kern="1200" dirty="0"/>
            <a:t> </a:t>
          </a:r>
          <a:r>
            <a:rPr lang="en-GB" sz="1700" b="1" kern="1200" dirty="0" err="1"/>
            <a:t>proceso</a:t>
          </a:r>
          <a:r>
            <a:rPr lang="en-GB" sz="1700" b="1" kern="1200" dirty="0"/>
            <a:t>. </a:t>
          </a:r>
          <a:r>
            <a:rPr lang="en-GB" sz="1700" b="1" kern="1200" dirty="0" err="1"/>
            <a:t>Procedimientos</a:t>
          </a:r>
          <a:r>
            <a:rPr lang="en-GB" sz="1700" b="1" kern="1200" dirty="0"/>
            <a:t> </a:t>
          </a:r>
          <a:r>
            <a:rPr lang="en-GB" sz="1700" b="1" kern="1200" dirty="0" err="1"/>
            <a:t>migratorios</a:t>
          </a:r>
          <a:r>
            <a:rPr lang="en-GB" sz="1700" b="1" kern="1200" dirty="0"/>
            <a:t>/</a:t>
          </a:r>
          <a:r>
            <a:rPr lang="en-GB" sz="1700" b="1" kern="1200" dirty="0" err="1"/>
            <a:t>asilo</a:t>
          </a:r>
          <a:r>
            <a:rPr lang="en-GB" sz="1700" b="1" kern="1200" dirty="0"/>
            <a:t> </a:t>
          </a:r>
          <a:r>
            <a:rPr lang="en-GB" sz="1700" b="1" kern="1200" dirty="0" err="1"/>
            <a:t>sensibles</a:t>
          </a:r>
          <a:r>
            <a:rPr lang="en-GB" sz="1700" b="1" kern="1200" dirty="0"/>
            <a:t> a NNA</a:t>
          </a:r>
          <a:endParaRPr lang="en-US" sz="1700" kern="1200" dirty="0"/>
        </a:p>
      </dsp:txBody>
      <dsp:txXfrm>
        <a:off x="52997" y="3287496"/>
        <a:ext cx="2176746" cy="1306047"/>
      </dsp:txXfrm>
    </dsp:sp>
    <dsp:sp modelId="{108F8013-7904-47B4-8902-9B3CA5766486}">
      <dsp:nvSpPr>
        <dsp:cNvPr id="0" name=""/>
        <dsp:cNvSpPr/>
      </dsp:nvSpPr>
      <dsp:spPr>
        <a:xfrm>
          <a:off x="9519667" y="1841701"/>
          <a:ext cx="2176746" cy="13060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/>
            <a:t>Evaluación y determinación del interés superior del niño y la niña</a:t>
          </a:r>
          <a:endParaRPr lang="en-US" sz="1700" kern="1200"/>
        </a:p>
      </dsp:txBody>
      <dsp:txXfrm>
        <a:off x="9519667" y="1841701"/>
        <a:ext cx="2176746" cy="1306047"/>
      </dsp:txXfrm>
    </dsp:sp>
    <dsp:sp modelId="{0E7A2C65-6708-4C09-8B90-6A397F5B488D}">
      <dsp:nvSpPr>
        <dsp:cNvPr id="0" name=""/>
        <dsp:cNvSpPr/>
      </dsp:nvSpPr>
      <dsp:spPr>
        <a:xfrm>
          <a:off x="2376543" y="3310260"/>
          <a:ext cx="2176746" cy="130604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No </a:t>
          </a:r>
          <a:r>
            <a:rPr lang="en-GB" sz="1700" b="1" kern="1200" dirty="0" err="1"/>
            <a:t>discriminación</a:t>
          </a:r>
          <a:r>
            <a:rPr lang="en-GB" sz="1700" b="1" kern="1200" dirty="0"/>
            <a:t>,  </a:t>
          </a:r>
          <a:r>
            <a:rPr lang="en-GB" sz="1700" b="1" kern="1200" dirty="0" err="1"/>
            <a:t>enfoque</a:t>
          </a:r>
          <a:r>
            <a:rPr lang="en-GB" sz="1700" b="1" kern="1200" dirty="0"/>
            <a:t> de </a:t>
          </a:r>
          <a:r>
            <a:rPr lang="en-GB" sz="1700" b="1" kern="1200" dirty="0" err="1"/>
            <a:t>género</a:t>
          </a:r>
          <a:r>
            <a:rPr lang="en-GB" sz="1700" b="1" kern="1200" dirty="0"/>
            <a:t> e </a:t>
          </a:r>
          <a:r>
            <a:rPr lang="en-GB" sz="1700" b="1" kern="1200" dirty="0" err="1"/>
            <a:t>interseccional</a:t>
          </a:r>
          <a:endParaRPr lang="en-US" sz="1700" kern="1200" dirty="0"/>
        </a:p>
      </dsp:txBody>
      <dsp:txXfrm>
        <a:off x="2376543" y="3310260"/>
        <a:ext cx="2176746" cy="1306047"/>
      </dsp:txXfrm>
    </dsp:sp>
    <dsp:sp modelId="{870BFAB1-9364-4AD7-B595-21D92286FE71}">
      <dsp:nvSpPr>
        <dsp:cNvPr id="0" name=""/>
        <dsp:cNvSpPr/>
      </dsp:nvSpPr>
      <dsp:spPr>
        <a:xfrm>
          <a:off x="4792862" y="3323512"/>
          <a:ext cx="2176746" cy="13060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b="1" kern="1200" dirty="0"/>
            <a:t>Facilitar (prioridad) el derecho a la reunificación familiar</a:t>
          </a:r>
        </a:p>
      </dsp:txBody>
      <dsp:txXfrm>
        <a:off x="4792862" y="3323512"/>
        <a:ext cx="2176746" cy="1306047"/>
      </dsp:txXfrm>
    </dsp:sp>
    <dsp:sp modelId="{6488076C-E112-4804-B336-F074D22558F8}">
      <dsp:nvSpPr>
        <dsp:cNvPr id="0" name=""/>
        <dsp:cNvSpPr/>
      </dsp:nvSpPr>
      <dsp:spPr>
        <a:xfrm>
          <a:off x="7150474" y="1832685"/>
          <a:ext cx="2176746" cy="13060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Principio de no devolución. Retorno solamente con base en interés superior</a:t>
          </a:r>
          <a:endParaRPr lang="es-AR" sz="1700" b="1" kern="1200" dirty="0"/>
        </a:p>
      </dsp:txBody>
      <dsp:txXfrm>
        <a:off x="7150474" y="1832685"/>
        <a:ext cx="2176746" cy="1306047"/>
      </dsp:txXfrm>
    </dsp:sp>
    <dsp:sp modelId="{54187849-1518-45A1-A505-A5F566EE2F3C}">
      <dsp:nvSpPr>
        <dsp:cNvPr id="0" name=""/>
        <dsp:cNvSpPr/>
      </dsp:nvSpPr>
      <dsp:spPr>
        <a:xfrm>
          <a:off x="7197514" y="3310269"/>
          <a:ext cx="2176746" cy="13060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700" b="1" kern="1200" dirty="0"/>
            <a:t>Acceso a derechos sociales en igualdad de condiciones</a:t>
          </a:r>
        </a:p>
      </dsp:txBody>
      <dsp:txXfrm>
        <a:off x="7197514" y="3310269"/>
        <a:ext cx="2176746" cy="1306047"/>
      </dsp:txXfrm>
    </dsp:sp>
    <dsp:sp modelId="{D222AC96-0D77-49FA-A3DD-01F95A9EDB89}">
      <dsp:nvSpPr>
        <dsp:cNvPr id="0" name=""/>
        <dsp:cNvSpPr/>
      </dsp:nvSpPr>
      <dsp:spPr>
        <a:xfrm>
          <a:off x="9559436" y="3297012"/>
          <a:ext cx="2176746" cy="13060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Garantía del derecho al desarrollo humano integral</a:t>
          </a:r>
          <a:endParaRPr lang="es-AR" sz="1700" b="1" kern="1200" dirty="0"/>
        </a:p>
      </dsp:txBody>
      <dsp:txXfrm>
        <a:off x="9559436" y="3297012"/>
        <a:ext cx="2176746" cy="1306047"/>
      </dsp:txXfrm>
    </dsp:sp>
    <dsp:sp modelId="{29295BD2-6EE5-4582-84B4-0CEBD23C263E}">
      <dsp:nvSpPr>
        <dsp:cNvPr id="0" name=""/>
        <dsp:cNvSpPr/>
      </dsp:nvSpPr>
      <dsp:spPr>
        <a:xfrm>
          <a:off x="9529484" y="218658"/>
          <a:ext cx="2176746" cy="130604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Protección de NNA contra toda forma de violencia y explotación (tránsito y destino)</a:t>
          </a:r>
          <a:endParaRPr lang="es-AR" sz="1700" b="1" kern="1200" dirty="0"/>
        </a:p>
      </dsp:txBody>
      <dsp:txXfrm>
        <a:off x="9529484" y="218658"/>
        <a:ext cx="2176746" cy="13060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CCABC-DE1A-4322-824F-B49B146C922B}">
      <dsp:nvSpPr>
        <dsp:cNvPr id="0" name=""/>
        <dsp:cNvSpPr/>
      </dsp:nvSpPr>
      <dsp:spPr>
        <a:xfrm>
          <a:off x="0" y="0"/>
          <a:ext cx="11745567" cy="965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/>
            <a:t>Deber de aplicación plena de la Convención sobre Derechos del Niño (artículos, principios y estándares) en políticas de movilidad humana</a:t>
          </a:r>
          <a:endParaRPr lang="en-US" sz="2400" kern="1200" dirty="0"/>
        </a:p>
      </dsp:txBody>
      <dsp:txXfrm>
        <a:off x="47120" y="47120"/>
        <a:ext cx="11651327" cy="871010"/>
      </dsp:txXfrm>
    </dsp:sp>
    <dsp:sp modelId="{9C327FA9-5098-4115-951C-16CA2A047982}">
      <dsp:nvSpPr>
        <dsp:cNvPr id="0" name=""/>
        <dsp:cNvSpPr/>
      </dsp:nvSpPr>
      <dsp:spPr>
        <a:xfrm>
          <a:off x="0" y="1001298"/>
          <a:ext cx="11745567" cy="64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2922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000" b="1" kern="1200" dirty="0"/>
            <a:t>Marcos normativos, procedimientos, organigrama institucional, decisiones en cada caso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000" b="1" kern="1200" dirty="0"/>
            <a:t>Responsabilidad de todos los poderes del Estado y en todos los niveles de gobierno</a:t>
          </a:r>
          <a:endParaRPr lang="en-US" sz="2000" kern="1200" dirty="0"/>
        </a:p>
      </dsp:txBody>
      <dsp:txXfrm>
        <a:off x="0" y="1001298"/>
        <a:ext cx="11745567" cy="646875"/>
      </dsp:txXfrm>
    </dsp:sp>
    <dsp:sp modelId="{B3B6D920-62A6-41AC-812C-028C325A1B53}">
      <dsp:nvSpPr>
        <dsp:cNvPr id="0" name=""/>
        <dsp:cNvSpPr/>
      </dsp:nvSpPr>
      <dsp:spPr>
        <a:xfrm>
          <a:off x="0" y="1983420"/>
          <a:ext cx="11745567" cy="5624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/>
            <a:t>Primacía de los derechos de NNA</a:t>
          </a:r>
          <a:endParaRPr lang="en-US" sz="2400" kern="1200" dirty="0"/>
        </a:p>
      </dsp:txBody>
      <dsp:txXfrm>
        <a:off x="27459" y="2010879"/>
        <a:ext cx="11690649" cy="507581"/>
      </dsp:txXfrm>
    </dsp:sp>
    <dsp:sp modelId="{D911DE8B-C5BC-47DF-9D12-CF019049EC8A}">
      <dsp:nvSpPr>
        <dsp:cNvPr id="0" name=""/>
        <dsp:cNvSpPr/>
      </dsp:nvSpPr>
      <dsp:spPr>
        <a:xfrm>
          <a:off x="0" y="2210673"/>
          <a:ext cx="11745567" cy="23751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2922" tIns="25400" rIns="142240" bIns="2540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9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000" b="1" kern="1200" dirty="0"/>
            <a:t>Interés superior del NNA, por encima de los objetivos de política migratoria, incluyendo de control migratorio, no al revés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2000" b="1" kern="1200" dirty="0"/>
            <a:t>Deber de conceder la máxima prioridad al interés superior (no es uno más entre muchos en juego en cada política o caso</a:t>
          </a:r>
          <a:r>
            <a:rPr lang="es-ES" sz="2400" b="1" kern="1200" dirty="0"/>
            <a:t>)</a:t>
          </a:r>
          <a:endParaRPr lang="en-US" sz="2400" kern="1200" dirty="0"/>
        </a:p>
      </dsp:txBody>
      <dsp:txXfrm>
        <a:off x="0" y="2210673"/>
        <a:ext cx="11745567" cy="23751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B651C-8DDA-41D2-8F4F-55749E525A4F}">
      <dsp:nvSpPr>
        <dsp:cNvPr id="0" name=""/>
        <dsp:cNvSpPr/>
      </dsp:nvSpPr>
      <dsp:spPr>
        <a:xfrm>
          <a:off x="3437" y="684624"/>
          <a:ext cx="2727424" cy="1636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Obligación de erradicar toda forma de privación de libertad de NNA por razones migratorias</a:t>
          </a:r>
          <a:endParaRPr lang="en-US" sz="2000" kern="1200"/>
        </a:p>
      </dsp:txBody>
      <dsp:txXfrm>
        <a:off x="3437" y="684624"/>
        <a:ext cx="2727424" cy="1636454"/>
      </dsp:txXfrm>
    </dsp:sp>
    <dsp:sp modelId="{D0732B26-76D8-48C2-B035-0DF5009383C0}">
      <dsp:nvSpPr>
        <dsp:cNvPr id="0" name=""/>
        <dsp:cNvSpPr/>
      </dsp:nvSpPr>
      <dsp:spPr>
        <a:xfrm>
          <a:off x="3003604" y="684624"/>
          <a:ext cx="2727424" cy="1636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No hay detención migratoria en el interés superior del niño</a:t>
          </a:r>
          <a:endParaRPr lang="en-US" sz="2000" kern="1200"/>
        </a:p>
      </dsp:txBody>
      <dsp:txXfrm>
        <a:off x="3003604" y="684624"/>
        <a:ext cx="2727424" cy="1636454"/>
      </dsp:txXfrm>
    </dsp:sp>
    <dsp:sp modelId="{2349E2AA-3910-44F7-AC1A-12F814E95A27}">
      <dsp:nvSpPr>
        <dsp:cNvPr id="0" name=""/>
        <dsp:cNvSpPr/>
      </dsp:nvSpPr>
      <dsp:spPr>
        <a:xfrm>
          <a:off x="6003771" y="684624"/>
          <a:ext cx="2727424" cy="1636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Siempre es una violación del derecho a la libertad, sin excepción</a:t>
          </a:r>
          <a:endParaRPr lang="en-US" sz="2000" kern="1200"/>
        </a:p>
      </dsp:txBody>
      <dsp:txXfrm>
        <a:off x="6003771" y="684624"/>
        <a:ext cx="2727424" cy="1636454"/>
      </dsp:txXfrm>
    </dsp:sp>
    <dsp:sp modelId="{7E939A78-5238-411E-B809-F759D01739B0}">
      <dsp:nvSpPr>
        <dsp:cNvPr id="0" name=""/>
        <dsp:cNvSpPr/>
      </dsp:nvSpPr>
      <dsp:spPr>
        <a:xfrm>
          <a:off x="9003937" y="684624"/>
          <a:ext cx="2727424" cy="1636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Soluciones basadas en la protección de derechos (acogimiento familiar y comunitario) </a:t>
          </a:r>
          <a:endParaRPr lang="en-US" sz="2000" kern="1200" dirty="0"/>
        </a:p>
      </dsp:txBody>
      <dsp:txXfrm>
        <a:off x="9003937" y="684624"/>
        <a:ext cx="2727424" cy="1636454"/>
      </dsp:txXfrm>
    </dsp:sp>
    <dsp:sp modelId="{0468CD3B-BF40-4556-92B2-35FB699903AB}">
      <dsp:nvSpPr>
        <dsp:cNvPr id="0" name=""/>
        <dsp:cNvSpPr/>
      </dsp:nvSpPr>
      <dsp:spPr>
        <a:xfrm>
          <a:off x="3437" y="2593821"/>
          <a:ext cx="2727424" cy="1636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Provisiones normativas</a:t>
          </a:r>
          <a:endParaRPr lang="en-US" sz="2000" kern="1200" dirty="0"/>
        </a:p>
      </dsp:txBody>
      <dsp:txXfrm>
        <a:off x="3437" y="2593821"/>
        <a:ext cx="2727424" cy="1636454"/>
      </dsp:txXfrm>
    </dsp:sp>
    <dsp:sp modelId="{7D1177F3-0B08-4676-B3F9-53633A98BA1E}">
      <dsp:nvSpPr>
        <dsp:cNvPr id="0" name=""/>
        <dsp:cNvSpPr/>
      </dsp:nvSpPr>
      <dsp:spPr>
        <a:xfrm>
          <a:off x="3003604" y="2593821"/>
          <a:ext cx="2727424" cy="1636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Deber de aplicación por autoridades ejecutivas y judiciales</a:t>
          </a:r>
          <a:endParaRPr lang="en-US" sz="2000" kern="1200"/>
        </a:p>
      </dsp:txBody>
      <dsp:txXfrm>
        <a:off x="3003604" y="2593821"/>
        <a:ext cx="2727424" cy="1636454"/>
      </dsp:txXfrm>
    </dsp:sp>
    <dsp:sp modelId="{38618466-3649-4CF9-A2CC-FCF192262AD9}">
      <dsp:nvSpPr>
        <dsp:cNvPr id="0" name=""/>
        <dsp:cNvSpPr/>
      </dsp:nvSpPr>
      <dsp:spPr>
        <a:xfrm>
          <a:off x="6003771" y="2593821"/>
          <a:ext cx="2727424" cy="1636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Protección judicial en casos de detención</a:t>
          </a:r>
          <a:endParaRPr lang="en-US" sz="2000" kern="1200"/>
        </a:p>
      </dsp:txBody>
      <dsp:txXfrm>
        <a:off x="6003771" y="2593821"/>
        <a:ext cx="2727424" cy="1636454"/>
      </dsp:txXfrm>
    </dsp:sp>
    <dsp:sp modelId="{0A9C25E2-110C-479D-9D3D-ACA108975964}">
      <dsp:nvSpPr>
        <dsp:cNvPr id="0" name=""/>
        <dsp:cNvSpPr/>
      </dsp:nvSpPr>
      <dsp:spPr>
        <a:xfrm>
          <a:off x="9003937" y="2593821"/>
          <a:ext cx="2727424" cy="1636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/>
            <a:t>Remedios efectivos y oportunos</a:t>
          </a:r>
          <a:endParaRPr lang="en-US" sz="2000" kern="1200"/>
        </a:p>
      </dsp:txBody>
      <dsp:txXfrm>
        <a:off x="9003937" y="2593821"/>
        <a:ext cx="2727424" cy="1636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F87212-0B86-4785-8DC2-8542F196C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4775" y="2252418"/>
            <a:ext cx="9163050" cy="1986207"/>
          </a:xfrm>
        </p:spPr>
        <p:txBody>
          <a:bodyPr/>
          <a:lstStyle/>
          <a:p>
            <a:pPr algn="ctr"/>
            <a:r>
              <a:rPr lang="es-AR" sz="2700" b="1" dirty="0"/>
              <a:t>Niños, niñas y adolescentes no acompañados/as en contexto de movilidad humana: desafíos y herramientas para la protección de sus derechos</a:t>
            </a:r>
            <a:br>
              <a:rPr lang="es-AR" sz="2700" b="1" dirty="0"/>
            </a:br>
            <a:endParaRPr lang="en-GB" sz="27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7686F0-D33B-408C-BF33-8986F6E64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854361"/>
          </a:xfrm>
        </p:spPr>
        <p:txBody>
          <a:bodyPr>
            <a:normAutofit/>
          </a:bodyPr>
          <a:lstStyle/>
          <a:p>
            <a:pPr algn="ctr"/>
            <a:r>
              <a:rPr lang="es-AR" b="1" dirty="0"/>
              <a:t>Pablo Ceriani Cernadas</a:t>
            </a:r>
          </a:p>
          <a:p>
            <a:pPr algn="ctr"/>
            <a:r>
              <a:rPr lang="es-AR" b="1" dirty="0"/>
              <a:t>Director, Especialización en Migración, Asilo y Derechos Humanos (Universidad Nacional de Lanús)</a:t>
            </a:r>
          </a:p>
          <a:p>
            <a:pPr algn="ctr"/>
            <a:r>
              <a:rPr lang="es-AR" b="1" dirty="0"/>
              <a:t>Ex Vicepresidente, Comité de Naciones Unidas sobre Derechos de Trabajadores/as Migrantes y sus Familias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93024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6D1402-4B36-455B-9CB5-3EF50C6BA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Principio de no detención migratoria</a:t>
            </a:r>
            <a:endParaRPr lang="es-AR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CA76CFE5-101F-4B60-BF58-AC1BCF8C55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588697"/>
              </p:ext>
            </p:extLst>
          </p:nvPr>
        </p:nvGraphicFramePr>
        <p:xfrm>
          <a:off x="276225" y="2066926"/>
          <a:ext cx="11734800" cy="491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5674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2727CC-41BA-487E-9096-59A81178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/>
              <a:t>Garantías de debido proceso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FD259F-D3F4-447A-A550-DC45E32E8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1" y="2336873"/>
            <a:ext cx="11801474" cy="4302466"/>
          </a:xfrm>
        </p:spPr>
        <p:txBody>
          <a:bodyPr>
            <a:normAutofit fontScale="92500"/>
          </a:bodyPr>
          <a:lstStyle/>
          <a:p>
            <a:r>
              <a:rPr lang="es-ES" b="1" dirty="0"/>
              <a:t>Procedimientos migratorios, asilo, determinación del interés superior y otros conexos</a:t>
            </a:r>
          </a:p>
          <a:p>
            <a:r>
              <a:rPr lang="es-ES" b="1" dirty="0"/>
              <a:t>Reforma sustancial de todos los procedimientos: sensibles (adaptados) a NNA</a:t>
            </a:r>
          </a:p>
          <a:p>
            <a:r>
              <a:rPr lang="es-ES" b="1" dirty="0"/>
              <a:t>Derecho a ser oído</a:t>
            </a:r>
          </a:p>
          <a:p>
            <a:r>
              <a:rPr lang="es-ES" b="1" dirty="0"/>
              <a:t>Derecho a un Tutor/a (especialista independiente, ≠ tutela del derecho civil</a:t>
            </a:r>
          </a:p>
          <a:p>
            <a:r>
              <a:rPr lang="es-ES" b="1" dirty="0"/>
              <a:t>Asistencia jurídica gratuita</a:t>
            </a:r>
          </a:p>
          <a:p>
            <a:r>
              <a:rPr lang="es-ES" b="1" dirty="0"/>
              <a:t>Acceso a justicia</a:t>
            </a:r>
          </a:p>
          <a:p>
            <a:r>
              <a:rPr lang="es-ES" b="1" dirty="0"/>
              <a:t>Protección judicial efectiva y oportuna</a:t>
            </a:r>
          </a:p>
          <a:p>
            <a:r>
              <a:rPr lang="es-ES" b="1" dirty="0"/>
              <a:t>Asistencia consular</a:t>
            </a:r>
          </a:p>
          <a:p>
            <a:r>
              <a:rPr lang="es-ES" b="1" dirty="0"/>
              <a:t>Jurisprudencia de tribunales de A. Latina: Garantías de NNA como condición ineludible de legalidad y razonabilidad del procedimiento migratorio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564044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F79FD-8066-44D9-A289-538F59040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Protección contra la violencia, </a:t>
            </a:r>
            <a:br>
              <a:rPr lang="es-ES" dirty="0"/>
            </a:br>
            <a:r>
              <a:rPr lang="es-ES" dirty="0"/>
              <a:t>explotación y otros delitos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145A51-2B97-481E-88A5-8774BCCA6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862322" cy="4397302"/>
          </a:xfrm>
        </p:spPr>
        <p:txBody>
          <a:bodyPr/>
          <a:lstStyle/>
          <a:p>
            <a:r>
              <a:rPr lang="es-ES" b="1" dirty="0"/>
              <a:t>Mecanismos de prevención y protección de NNA no acompañados contra toda forma de violencia en tránsito y destino </a:t>
            </a:r>
          </a:p>
          <a:p>
            <a:r>
              <a:rPr lang="es-ES" b="1" dirty="0"/>
              <a:t>Planificación de políticas y programas (información)</a:t>
            </a:r>
          </a:p>
          <a:p>
            <a:r>
              <a:rPr lang="es-ES" b="1" dirty="0"/>
              <a:t>Coherencia de políticas públicas (integralidad)</a:t>
            </a:r>
          </a:p>
          <a:p>
            <a:pPr lvl="1"/>
            <a:r>
              <a:rPr lang="es-ES" b="1" dirty="0"/>
              <a:t>Impacto de políticas de control migratorio (ingreso y tránsito irregular)</a:t>
            </a:r>
          </a:p>
          <a:p>
            <a:pPr lvl="2"/>
            <a:r>
              <a:rPr lang="es-ES" b="1" dirty="0"/>
              <a:t>Visados y otras exigencias</a:t>
            </a:r>
          </a:p>
          <a:p>
            <a:pPr lvl="2"/>
            <a:r>
              <a:rPr lang="es-ES" b="1" dirty="0"/>
              <a:t>Verificaciones en rutas</a:t>
            </a:r>
          </a:p>
          <a:p>
            <a:pPr lvl="1"/>
            <a:r>
              <a:rPr lang="es-ES" b="1" dirty="0"/>
              <a:t>Recomendaciones del Comité de Trabajadores Migratorios a México (2017)</a:t>
            </a:r>
          </a:p>
          <a:p>
            <a:r>
              <a:rPr lang="es-ES" b="1" dirty="0"/>
              <a:t>Rol de organismos especializados (trata, violencia basada en género, protección de NNA)</a:t>
            </a:r>
          </a:p>
          <a:p>
            <a:r>
              <a:rPr lang="es-ES" b="1" dirty="0"/>
              <a:t>Acceso a justicia, protección efectiva, mecanismos de reparación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548681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567937-B49C-4ECD-B98F-9225DEB1C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No discriminación</a:t>
            </a:r>
            <a:endParaRPr lang="es-AR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81229A-2F91-4E0D-B5E1-BB6806267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2336872"/>
            <a:ext cx="11582400" cy="4425877"/>
          </a:xfrm>
        </p:spPr>
        <p:txBody>
          <a:bodyPr>
            <a:normAutofit/>
          </a:bodyPr>
          <a:lstStyle/>
          <a:p>
            <a:r>
              <a:rPr lang="es-ES" sz="2800" b="1" dirty="0"/>
              <a:t>Sistema vertebral del DIDH</a:t>
            </a:r>
          </a:p>
          <a:p>
            <a:r>
              <a:rPr lang="es-ES" sz="2800" b="1" dirty="0"/>
              <a:t>Prohibición de discriminación por nacionalidad o condición migratoria de los NNA</a:t>
            </a:r>
          </a:p>
          <a:p>
            <a:pPr lvl="1"/>
            <a:r>
              <a:rPr lang="es-ES" sz="2400" b="1" dirty="0"/>
              <a:t>aplicación a todos los derechos</a:t>
            </a:r>
          </a:p>
          <a:p>
            <a:pPr lvl="1"/>
            <a:r>
              <a:rPr lang="es-ES" sz="2400" b="1" dirty="0"/>
              <a:t>Revisión y adecuación normativa (leyes, reglamentos, etc.)</a:t>
            </a:r>
          </a:p>
          <a:p>
            <a:r>
              <a:rPr lang="es-ES" sz="2800" b="1" dirty="0"/>
              <a:t>Interseccionalidad: situación de particular vulnerabilidad de NNA no acompañados/as por género, origen étnico, orientación e identidad sexual, discapacidad, etc.</a:t>
            </a:r>
          </a:p>
          <a:p>
            <a:r>
              <a:rPr lang="es-ES" sz="2800" b="1" dirty="0"/>
              <a:t>Políticas de Estado contra la xenofobia y el racismo: clave para la protección de derechos e integración de NNA no acompañados/as</a:t>
            </a:r>
          </a:p>
        </p:txBody>
      </p:sp>
    </p:spTree>
    <p:extLst>
      <p:ext uri="{BB962C8B-B14F-4D97-AF65-F5344CB8AC3E}">
        <p14:creationId xmlns:p14="http://schemas.microsoft.com/office/powerpoint/2010/main" val="4066878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59024-6A19-4C3C-A4F9-E43EA7FB0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Reunificación familiar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7E0F7F-BAD9-4976-B0D4-35A217684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597279" cy="4302052"/>
          </a:xfrm>
        </p:spPr>
        <p:txBody>
          <a:bodyPr>
            <a:normAutofit/>
          </a:bodyPr>
          <a:lstStyle/>
          <a:p>
            <a:r>
              <a:rPr lang="es-ES" b="1" dirty="0"/>
              <a:t>Artículo 10 CDN: repuesta positiva, humanitaria y expeditiva a peticiones de reunificación familiar </a:t>
            </a:r>
          </a:p>
          <a:p>
            <a:r>
              <a:rPr lang="es-ES" b="1" dirty="0"/>
              <a:t>NNA no acompañados: </a:t>
            </a:r>
          </a:p>
          <a:p>
            <a:pPr lvl="1"/>
            <a:r>
              <a:rPr lang="es-ES" sz="2400" b="1" dirty="0"/>
              <a:t>Evaluación del interés superior:</a:t>
            </a:r>
          </a:p>
          <a:p>
            <a:pPr lvl="2"/>
            <a:r>
              <a:rPr lang="es-ES" sz="2400" b="1" dirty="0"/>
              <a:t>integración en destino como solución más adecuada al interés superior? </a:t>
            </a:r>
          </a:p>
          <a:p>
            <a:pPr lvl="2"/>
            <a:r>
              <a:rPr lang="es-ES" sz="2400" b="1" dirty="0"/>
              <a:t>No devolución por riesgos u otros derechos en juego?</a:t>
            </a:r>
          </a:p>
          <a:p>
            <a:pPr lvl="2"/>
            <a:r>
              <a:rPr lang="es-ES" sz="2400" b="1" dirty="0"/>
              <a:t>Reunificación familiar en país de acogida y protección</a:t>
            </a:r>
          </a:p>
          <a:p>
            <a:r>
              <a:rPr lang="es-ES" b="1" dirty="0"/>
              <a:t>Procedimiento estable, ágil y accesible de reunificación familiar</a:t>
            </a:r>
          </a:p>
          <a:p>
            <a:pPr lvl="1"/>
            <a:r>
              <a:rPr lang="es-ES" sz="2400" b="1" dirty="0"/>
              <a:t>Impacto en garantía de derechos de los NNA</a:t>
            </a:r>
            <a:endParaRPr lang="es-AR" sz="2400" b="1" dirty="0"/>
          </a:p>
        </p:txBody>
      </p:sp>
    </p:spTree>
    <p:extLst>
      <p:ext uri="{BB962C8B-B14F-4D97-AF65-F5344CB8AC3E}">
        <p14:creationId xmlns:p14="http://schemas.microsoft.com/office/powerpoint/2010/main" val="3449659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4C848-5660-458B-8191-E41C64829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Derechos sociales, integración, desarrollo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653406-5842-4339-B343-CA088BE2C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825879" cy="4168702"/>
          </a:xfrm>
        </p:spPr>
        <p:txBody>
          <a:bodyPr>
            <a:normAutofit/>
          </a:bodyPr>
          <a:lstStyle/>
          <a:p>
            <a:r>
              <a:rPr lang="es-AR" sz="2800" b="1" dirty="0"/>
              <a:t>Acceso en igualdad de condiciones a servicios de salud, educación, protección social, vivienda, oportunidades de formación profesional</a:t>
            </a:r>
          </a:p>
          <a:p>
            <a:r>
              <a:rPr lang="es-AR" sz="2800" b="1" dirty="0"/>
              <a:t>Derecho al desarrollo humano integral (material, emocional, mental, cultural, social y espiritual)</a:t>
            </a:r>
          </a:p>
          <a:p>
            <a:r>
              <a:rPr lang="es-AR" sz="2800" b="1" dirty="0"/>
              <a:t>Plena integración de NNA no acompañados en las políticas y programas de desarrollo integral de la niñez y adolescencia</a:t>
            </a:r>
          </a:p>
          <a:p>
            <a:r>
              <a:rPr lang="es-AR" sz="2800" b="1" dirty="0"/>
              <a:t>Políticas de integración intercultural</a:t>
            </a:r>
          </a:p>
          <a:p>
            <a:r>
              <a:rPr lang="es-AR" sz="2800" b="1" dirty="0"/>
              <a:t>Reunificación familiar y desarrollo del NNA</a:t>
            </a:r>
          </a:p>
        </p:txBody>
      </p:sp>
    </p:spTree>
    <p:extLst>
      <p:ext uri="{BB962C8B-B14F-4D97-AF65-F5344CB8AC3E}">
        <p14:creationId xmlns:p14="http://schemas.microsoft.com/office/powerpoint/2010/main" val="1237134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A0409-DB70-45B9-A8F3-C52171C3E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Pandemia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10080A-69F0-45AD-BA91-90516EA68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sz="3000" b="1" dirty="0"/>
              <a:t>Cierre de fronteras </a:t>
            </a:r>
          </a:p>
          <a:p>
            <a:pPr lvl="1"/>
            <a:r>
              <a:rPr lang="es-AR" sz="2400" b="1" dirty="0"/>
              <a:t>Nuevas restricciones a la movilidad (ingreso, salida, circulación)</a:t>
            </a:r>
          </a:p>
          <a:p>
            <a:pPr lvl="1"/>
            <a:r>
              <a:rPr lang="es-AR" sz="2800" b="1" dirty="0"/>
              <a:t>¿Continuidad de obligaciones internacionales?</a:t>
            </a:r>
          </a:p>
          <a:p>
            <a:pPr lvl="2"/>
            <a:r>
              <a:rPr lang="es-AR" sz="2600" b="1" dirty="0"/>
              <a:t>Derecho al asilo / Prohibición de inadmisión de NNA</a:t>
            </a:r>
          </a:p>
          <a:p>
            <a:pPr lvl="1"/>
            <a:r>
              <a:rPr lang="es-AR" sz="2800" b="1" dirty="0"/>
              <a:t>Refuerzo de detenciones y deportaciones desde EE.UU.</a:t>
            </a:r>
          </a:p>
          <a:p>
            <a:pPr lvl="1"/>
            <a:r>
              <a:rPr lang="es-AR" sz="2800" b="1" dirty="0"/>
              <a:t>Grave crisis humanitaria en frontera norte de México</a:t>
            </a:r>
          </a:p>
          <a:p>
            <a:pPr lvl="1"/>
            <a:r>
              <a:rPr lang="es-AR" sz="2800" b="1" dirty="0"/>
              <a:t>Retorno irregular, riesgoso e incierto de miles de personas/familias venezolanas</a:t>
            </a:r>
          </a:p>
          <a:p>
            <a:r>
              <a:rPr lang="es-AR" sz="3000" b="1" dirty="0"/>
              <a:t>Xenofobia. Migrantes como chivos expiatorios en algunos discursos</a:t>
            </a:r>
          </a:p>
          <a:p>
            <a:r>
              <a:rPr lang="es-AR" sz="3000" b="1" dirty="0"/>
              <a:t>Iniciativas de políticas migratorias restrictivas (proyecto ley, Chile)</a:t>
            </a:r>
          </a:p>
          <a:p>
            <a:r>
              <a:rPr lang="es-AR" sz="3200" b="1" dirty="0"/>
              <a:t>Residencias: renovaciones automáticas en varios países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4300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9CE08-E453-4036-86C3-A9DD1670D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b="1" dirty="0"/>
              <a:t>Niñas, niños y adolescentes en contexto de movilidad humana: notas introductorias</a:t>
            </a:r>
            <a:endParaRPr lang="en-GB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314ADC-7FE7-43F3-BF17-8D1449495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1" y="2336872"/>
            <a:ext cx="11306174" cy="4425877"/>
          </a:xfrm>
        </p:spPr>
        <p:txBody>
          <a:bodyPr>
            <a:normAutofit lnSpcReduction="10000"/>
          </a:bodyPr>
          <a:lstStyle/>
          <a:p>
            <a:r>
              <a:rPr lang="es-AR" sz="2800" b="1" dirty="0"/>
              <a:t>Categorías de NNA en contexto migratorio</a:t>
            </a:r>
          </a:p>
          <a:p>
            <a:pPr lvl="1"/>
            <a:r>
              <a:rPr lang="es-AR" sz="2800" b="1" dirty="0"/>
              <a:t>NNA migrantes (acompañados, no acompañados, separados)</a:t>
            </a:r>
          </a:p>
          <a:p>
            <a:pPr lvl="1"/>
            <a:r>
              <a:rPr lang="es-AR" sz="2800" b="1" dirty="0"/>
              <a:t>NNA nacidos en destino</a:t>
            </a:r>
          </a:p>
          <a:p>
            <a:pPr lvl="1"/>
            <a:r>
              <a:rPr lang="es-AR" sz="2800" b="1" dirty="0"/>
              <a:t>NNA en origen (padres migrantes)</a:t>
            </a:r>
          </a:p>
          <a:p>
            <a:r>
              <a:rPr lang="es-AR" sz="2800" b="1" dirty="0"/>
              <a:t>Aumento cuantitativo de NNA en flujos migratorios con y sin familias</a:t>
            </a:r>
          </a:p>
          <a:p>
            <a:r>
              <a:rPr lang="es-AR" sz="2800" b="1" dirty="0"/>
              <a:t>Cambios cualitativos: condiciones de migración, irregularidad, desprotección</a:t>
            </a:r>
          </a:p>
          <a:p>
            <a:r>
              <a:rPr lang="es-AR" sz="2800" b="1" dirty="0"/>
              <a:t>Agencia y autonomía, pero también vulneración de derechos como factor objetivo de desplazamiento</a:t>
            </a:r>
            <a:endParaRPr lang="es-AR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608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6EF568-8B3F-418E-8124-3DA8AB135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/>
              <a:t>NNA no acompañadas/os: definición y fundamento para la protección de sus derechos </a:t>
            </a:r>
            <a:endParaRPr lang="en-GB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A2107B-5F05-4DBF-A25B-60D00F5BB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75" y="2057400"/>
            <a:ext cx="11791950" cy="657225"/>
          </a:xfrm>
        </p:spPr>
        <p:txBody>
          <a:bodyPr/>
          <a:lstStyle/>
          <a:p>
            <a:pPr marL="0" indent="0" algn="ctr">
              <a:buNone/>
            </a:pPr>
            <a:endParaRPr lang="es-AR" sz="2400" b="1" dirty="0"/>
          </a:p>
          <a:p>
            <a:pPr marL="0" indent="0" algn="ctr">
              <a:buNone/>
            </a:pPr>
            <a:endParaRPr lang="es-AR" dirty="0"/>
          </a:p>
          <a:p>
            <a:pPr marL="0" indent="0" algn="ctr">
              <a:buNone/>
            </a:pPr>
            <a:endParaRPr lang="es-AR" sz="2400" b="1" dirty="0"/>
          </a:p>
          <a:p>
            <a:pPr marL="0" indent="0" algn="ctr">
              <a:buNone/>
            </a:pPr>
            <a:endParaRPr lang="es-AR" sz="3200" dirty="0"/>
          </a:p>
          <a:p>
            <a:pPr algn="ctr"/>
            <a:r>
              <a:rPr lang="en-GB" sz="3200" b="1" dirty="0" err="1"/>
              <a:t>Comité</a:t>
            </a:r>
            <a:r>
              <a:rPr lang="en-GB" sz="3200" b="1" dirty="0"/>
              <a:t> de </a:t>
            </a:r>
            <a:r>
              <a:rPr lang="en-GB" sz="3200" b="1" dirty="0" err="1"/>
              <a:t>Derechos</a:t>
            </a:r>
            <a:r>
              <a:rPr lang="en-GB" sz="3200" b="1" dirty="0"/>
              <a:t> del Niño, </a:t>
            </a:r>
            <a:r>
              <a:rPr lang="en-GB" sz="3200" b="1" dirty="0" err="1"/>
              <a:t>Observación</a:t>
            </a:r>
            <a:r>
              <a:rPr lang="en-GB" sz="3200" b="1" dirty="0"/>
              <a:t> General 6, 2005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6F2315-61DF-43B8-B805-E09342A46E79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285750" y="2809875"/>
            <a:ext cx="3600450" cy="4048125"/>
          </a:xfrm>
        </p:spPr>
        <p:txBody>
          <a:bodyPr>
            <a:normAutofit/>
          </a:bodyPr>
          <a:lstStyle/>
          <a:p>
            <a:r>
              <a:rPr lang="es-AR" sz="2400" b="1" dirty="0"/>
              <a:t>Niñas/os y adolescentes que están fuera de su país de origen y separados de ambos padres y otros parientes y no están al cuidado de un adulto al que, por ley o costumbre, incumbe esa responsabilidad</a:t>
            </a:r>
          </a:p>
          <a:p>
            <a:endParaRPr lang="en-GB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12ECAAF6-D467-44E9-B3DC-15EEFEEC0CB5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248150" y="2809875"/>
            <a:ext cx="3648074" cy="3819525"/>
          </a:xfrm>
        </p:spPr>
        <p:txBody>
          <a:bodyPr/>
          <a:lstStyle/>
          <a:p>
            <a:r>
              <a:rPr lang="es-AR" sz="2400" b="1" dirty="0"/>
              <a:t>Situación de particular vulnerabilidad: incumplimiento de las obligaciones de respeto, protección y garantía de los derechos de NNA, en todo el proceso migratorio: origen, tránsito, destino, retorno</a:t>
            </a:r>
          </a:p>
          <a:p>
            <a:endParaRPr lang="en-GB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3BBB22C-2D45-48B7-BB73-289D5232DAEB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8134350" y="2809875"/>
            <a:ext cx="3771899" cy="3933825"/>
          </a:xfrm>
        </p:spPr>
        <p:txBody>
          <a:bodyPr>
            <a:normAutofit fontScale="92500"/>
          </a:bodyPr>
          <a:lstStyle/>
          <a:p>
            <a:r>
              <a:rPr lang="es-AR" sz="2000" b="1" dirty="0"/>
              <a:t>Lagunas de protección: mayor riesgo de explotación, abusos sexuales, violencia de género, reclutamiento, trabajo infantil. Discriminación en acceso a alimentación, vivienda, salud y educación. Trabas para obtener documentos, localizar a su familia, acceder a sistemas de tutela y protección, solicitar asilo, o reunificación familiar. Denegación de ingreso, detención migratoria, entre otras.</a:t>
            </a:r>
            <a:endParaRPr lang="en-GB" sz="20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071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3CEF733-8725-409E-8870-C7B84DECF631}"/>
              </a:ext>
            </a:extLst>
          </p:cNvPr>
          <p:cNvSpPr txBox="1"/>
          <p:nvPr/>
        </p:nvSpPr>
        <p:spPr>
          <a:xfrm>
            <a:off x="3124200" y="796826"/>
            <a:ext cx="6096000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2800" b="1" dirty="0"/>
              <a:t>Proceso de creciente vulnerabilidad de la situación de los NNA migrantes no acompañados/as: </a:t>
            </a:r>
          </a:p>
          <a:p>
            <a:pPr algn="ctr"/>
            <a:r>
              <a:rPr lang="es-AR" sz="2800" b="1" dirty="0"/>
              <a:t>desprotección de derechos</a:t>
            </a:r>
          </a:p>
          <a:p>
            <a:pPr algn="ctr"/>
            <a:endParaRPr lang="es-AR" sz="2400" b="1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r>
              <a:rPr lang="es-AR" sz="2400" b="1" dirty="0"/>
              <a:t>Desarrollo de estándares internacionales para guiar la aplicación adecuada de las disposiciones de la Convención sobre Derechos del Niño y otros tratados</a:t>
            </a:r>
          </a:p>
        </p:txBody>
      </p:sp>
      <p:pic>
        <p:nvPicPr>
          <p:cNvPr id="7" name="Gráfico 6" descr="Flecha abajo con relleno sólido">
            <a:extLst>
              <a:ext uri="{FF2B5EF4-FFF2-40B4-BE49-F238E27FC236}">
                <a16:creationId xmlns:a16="http://schemas.microsoft.com/office/drawing/2014/main" id="{1F3A8997-CB48-45A4-90B7-49BB9EF4FF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4425" y="3048000"/>
            <a:ext cx="23526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840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2C286-06CF-4849-BEE3-291C4D1A6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1" y="753228"/>
            <a:ext cx="10027482" cy="1080938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Fuentes de </a:t>
            </a:r>
            <a:r>
              <a:rPr lang="en-GB" b="1" dirty="0" err="1"/>
              <a:t>estándares</a:t>
            </a:r>
            <a:r>
              <a:rPr lang="en-GB" b="1" dirty="0"/>
              <a:t> </a:t>
            </a:r>
            <a:r>
              <a:rPr lang="en-GB" b="1" dirty="0" err="1"/>
              <a:t>internacionales</a:t>
            </a:r>
            <a:r>
              <a:rPr lang="en-GB" b="1" dirty="0"/>
              <a:t> </a:t>
            </a:r>
            <a:r>
              <a:rPr lang="en-GB" b="1" dirty="0" err="1"/>
              <a:t>sobre</a:t>
            </a:r>
            <a:r>
              <a:rPr lang="en-GB" b="1" dirty="0"/>
              <a:t> DDHH de NNA </a:t>
            </a:r>
            <a:r>
              <a:rPr lang="en-GB" b="1" dirty="0" err="1"/>
              <a:t>en</a:t>
            </a:r>
            <a:r>
              <a:rPr lang="en-GB" b="1" dirty="0"/>
              <a:t> </a:t>
            </a:r>
            <a:r>
              <a:rPr lang="en-GB" b="1" dirty="0" err="1"/>
              <a:t>contexto</a:t>
            </a:r>
            <a:r>
              <a:rPr lang="en-GB" b="1" dirty="0"/>
              <a:t> de </a:t>
            </a:r>
            <a:r>
              <a:rPr lang="en-GB" b="1" dirty="0" err="1"/>
              <a:t>movilidad</a:t>
            </a:r>
            <a:r>
              <a:rPr lang="en-GB" b="1" dirty="0"/>
              <a:t> </a:t>
            </a:r>
            <a:r>
              <a:rPr lang="en-GB" b="1" dirty="0" err="1"/>
              <a:t>humana</a:t>
            </a:r>
            <a:endParaRPr lang="en-GB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00C01C6-B2BD-49D6-A82C-63FB8DE6CC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310417"/>
              </p:ext>
            </p:extLst>
          </p:nvPr>
        </p:nvGraphicFramePr>
        <p:xfrm>
          <a:off x="469106" y="2336800"/>
          <a:ext cx="11253788" cy="4283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46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DCDCD8-E2EB-4082-B0A7-ECED8300D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771525"/>
            <a:ext cx="10325100" cy="151447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/>
              <a:t>Algunos estándares básicos sobre DDHH de </a:t>
            </a:r>
            <a:br>
              <a:rPr lang="es-AR" b="1" dirty="0"/>
            </a:br>
            <a:r>
              <a:rPr lang="es-AR" b="1" dirty="0"/>
              <a:t>NNA en contexto de movilidad humana</a:t>
            </a:r>
            <a:br>
              <a:rPr lang="es-AR" sz="1200" b="1" dirty="0"/>
            </a:br>
            <a:br>
              <a:rPr lang="es-AR" sz="2000" b="1" dirty="0"/>
            </a:br>
            <a:endParaRPr lang="en-GB" sz="3100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0F5E2FC-2649-4962-9F49-9E41170B6B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88250"/>
              </p:ext>
            </p:extLst>
          </p:nvPr>
        </p:nvGraphicFramePr>
        <p:xfrm>
          <a:off x="214764" y="2020956"/>
          <a:ext cx="11762471" cy="4724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9836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F3ABDB-EA8B-4EB7-98A0-A9A09624E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NNA en políticas de movilidad humana y primacía de derechos de infancia</a:t>
            </a:r>
            <a:endParaRPr lang="es-AR" b="1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123625B-A107-40C4-A953-982FC4EF6A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071490"/>
              </p:ext>
            </p:extLst>
          </p:nvPr>
        </p:nvGraphicFramePr>
        <p:xfrm>
          <a:off x="246407" y="2094865"/>
          <a:ext cx="11745567" cy="4621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6748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151A5E-266C-48C3-839E-126719C4B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Institucionalidad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EDDB9C-4FD7-4864-B51E-D8C4CA7BE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1" y="2076450"/>
            <a:ext cx="11653630" cy="4667250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Sistema de protección de niñez y adolescencia</a:t>
            </a:r>
          </a:p>
          <a:p>
            <a:pPr lvl="1"/>
            <a:r>
              <a:rPr lang="es-ES" b="1" dirty="0"/>
              <a:t>Función rectora en la política sobre NNA en contexto migratorio, con capacidad de adopción de decisiones (políticas, programas, procedimientos, decisiones)</a:t>
            </a:r>
          </a:p>
          <a:p>
            <a:pPr lvl="1"/>
            <a:r>
              <a:rPr lang="es-ES" b="1" dirty="0"/>
              <a:t>Fundamentos reforzados en caso de NNA no acompañados</a:t>
            </a:r>
          </a:p>
          <a:p>
            <a:pPr lvl="2"/>
            <a:r>
              <a:rPr lang="es-ES" b="1" dirty="0"/>
              <a:t>Abordaje desde el enfoque de protección integral y atención a situaciones de vulnerabilidad</a:t>
            </a:r>
          </a:p>
          <a:p>
            <a:r>
              <a:rPr lang="es-ES" b="1" dirty="0"/>
              <a:t>Organismos sobre temas de movilidad (ingreso, permanencia, salida)</a:t>
            </a:r>
          </a:p>
          <a:p>
            <a:pPr lvl="1"/>
            <a:r>
              <a:rPr lang="es-ES" b="1" dirty="0"/>
              <a:t>Internalización de derechos y principios de infancia</a:t>
            </a:r>
          </a:p>
          <a:p>
            <a:r>
              <a:rPr lang="es-ES" b="1" dirty="0"/>
              <a:t>Institucionalidad de la política migratoria? La movilidad es solamente un aspecto</a:t>
            </a:r>
          </a:p>
          <a:p>
            <a:pPr lvl="1"/>
            <a:r>
              <a:rPr lang="es-ES" b="1" dirty="0"/>
              <a:t>Enfoque holístico e integral</a:t>
            </a:r>
          </a:p>
          <a:p>
            <a:pPr lvl="1"/>
            <a:r>
              <a:rPr lang="es-ES" b="1" dirty="0"/>
              <a:t>Fenómeno social multidimensional: reflejo en organigrama institucional</a:t>
            </a:r>
          </a:p>
          <a:p>
            <a:r>
              <a:rPr lang="es-AR" b="1" dirty="0"/>
              <a:t>Articulación </a:t>
            </a:r>
            <a:r>
              <a:rPr lang="es-AR" b="1" dirty="0" err="1"/>
              <a:t>inter-institucional</a:t>
            </a:r>
            <a:endParaRPr lang="es-AR" b="1" dirty="0"/>
          </a:p>
          <a:p>
            <a:pPr lvl="1"/>
            <a:r>
              <a:rPr lang="es-AR" b="1" dirty="0"/>
              <a:t>Coordinación horizontal y vertical</a:t>
            </a:r>
          </a:p>
          <a:p>
            <a:pPr lvl="1"/>
            <a:r>
              <a:rPr lang="es-AR" b="1" dirty="0"/>
              <a:t>Rol de gobiernos locales</a:t>
            </a:r>
          </a:p>
        </p:txBody>
      </p:sp>
    </p:spTree>
    <p:extLst>
      <p:ext uri="{BB962C8B-B14F-4D97-AF65-F5344CB8AC3E}">
        <p14:creationId xmlns:p14="http://schemas.microsoft.com/office/powerpoint/2010/main" val="1254483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46D01-4A88-47B0-820A-E27BBA226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Control fronterizo: Ingreso y protección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FA7DFF-1A4B-4141-AF82-41DEEE8F1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60" y="2193998"/>
            <a:ext cx="10978279" cy="45687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b="1" dirty="0"/>
              <a:t>Procedimiento/Protocolo (política pública, marco normativo)</a:t>
            </a:r>
          </a:p>
          <a:p>
            <a:r>
              <a:rPr lang="es-ES" b="1" dirty="0"/>
              <a:t>Mecanismos para detección e identificación de NNA no acompañados/as</a:t>
            </a:r>
          </a:p>
          <a:p>
            <a:r>
              <a:rPr lang="es-ES" b="1" dirty="0"/>
              <a:t>Prohibición de inadmisión y toda forma de rechazo o devolución</a:t>
            </a:r>
          </a:p>
          <a:p>
            <a:r>
              <a:rPr lang="es-ES" b="1" dirty="0"/>
              <a:t>Facilitación del ingreso</a:t>
            </a:r>
          </a:p>
          <a:p>
            <a:r>
              <a:rPr lang="es-ES" b="1" dirty="0"/>
              <a:t>Remisión a autoridades de recepción y protección</a:t>
            </a:r>
          </a:p>
          <a:p>
            <a:r>
              <a:rPr lang="es-ES" b="1" dirty="0"/>
              <a:t>Evaluación(es) del Interés Superior</a:t>
            </a:r>
          </a:p>
          <a:p>
            <a:pPr lvl="1"/>
            <a:r>
              <a:rPr lang="es-ES" b="1" dirty="0"/>
              <a:t>Procedimiento sensible / equipo interdisciplinario / formación</a:t>
            </a:r>
          </a:p>
          <a:p>
            <a:r>
              <a:rPr lang="es-ES" b="1" dirty="0"/>
              <a:t>Recolección de información</a:t>
            </a:r>
          </a:p>
          <a:p>
            <a:r>
              <a:rPr lang="es-ES" b="1" dirty="0"/>
              <a:t>Detección de situaciones de riesgo</a:t>
            </a:r>
          </a:p>
          <a:p>
            <a:r>
              <a:rPr lang="es-ES" b="1" dirty="0"/>
              <a:t>Posible derivación a procesos de asilo, trata de personas, etc.</a:t>
            </a:r>
          </a:p>
          <a:p>
            <a:r>
              <a:rPr lang="es-ES" b="1" dirty="0"/>
              <a:t>Identificación de soluciones inmediatas y mediatas</a:t>
            </a:r>
          </a:p>
          <a:p>
            <a:pPr marL="0" indent="0">
              <a:buNone/>
            </a:pP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936629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</TotalTime>
  <Words>1542</Words>
  <Application>Microsoft Office PowerPoint</Application>
  <PresentationFormat>Panorámica</PresentationFormat>
  <Paragraphs>154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Trebuchet MS</vt:lpstr>
      <vt:lpstr>Berlín</vt:lpstr>
      <vt:lpstr>Niños, niñas y adolescentes no acompañados/as en contexto de movilidad humana: desafíos y herramientas para la protección de sus derechos </vt:lpstr>
      <vt:lpstr>Niñas, niños y adolescentes en contexto de movilidad humana: notas introductorias</vt:lpstr>
      <vt:lpstr>NNA no acompañadas/os: definición y fundamento para la protección de sus derechos </vt:lpstr>
      <vt:lpstr>Presentación de PowerPoint</vt:lpstr>
      <vt:lpstr>Fuentes de estándares internacionales sobre DDHH de NNA en contexto de movilidad humana</vt:lpstr>
      <vt:lpstr>Algunos estándares básicos sobre DDHH de  NNA en contexto de movilidad humana  </vt:lpstr>
      <vt:lpstr>NNA en políticas de movilidad humana y primacía de derechos de infancia</vt:lpstr>
      <vt:lpstr>Institucionalidad</vt:lpstr>
      <vt:lpstr>Control fronterizo: Ingreso y protección</vt:lpstr>
      <vt:lpstr>Principio de no detención migratoria</vt:lpstr>
      <vt:lpstr>Garantías de debido proceso</vt:lpstr>
      <vt:lpstr>Protección contra la violencia,  explotación y otros delitos</vt:lpstr>
      <vt:lpstr>No discriminación</vt:lpstr>
      <vt:lpstr>Reunificación familiar</vt:lpstr>
      <vt:lpstr>Derechos sociales, integración, desarrollo</vt:lpstr>
      <vt:lpstr>Pandemia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Movilidad humana y derechos de niñas/os y adolescentes en América Latina y el Caribe.  Políticas, riesgos y desafíos en contexto de pandemia</dc:title>
  <dc:creator>pablo ceriani cernadas</dc:creator>
  <cp:lastModifiedBy>pablo ceriani cernadas</cp:lastModifiedBy>
  <cp:revision>41</cp:revision>
  <dcterms:created xsi:type="dcterms:W3CDTF">2020-05-28T10:52:58Z</dcterms:created>
  <dcterms:modified xsi:type="dcterms:W3CDTF">2021-04-29T14:41:58Z</dcterms:modified>
</cp:coreProperties>
</file>